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Default Extension="jpeg" ContentType="image/jpeg"/>
  <Override PartName="/ppt/slideLayouts/slideLayout2.xml" ContentType="application/vnd.openxmlformats-officedocument.presentationml.slideLayout+xml"/>
  <Override PartName="/ppt/slideLayouts/slideLayout3.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Default Extension="png" ContentType="image/png"/>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1"/>
  </p:notesMasterIdLst>
  <p:sldIdLst>
    <p:sldId id="260" r:id="rId2"/>
    <p:sldId id="258" r:id="rId3"/>
    <p:sldId id="261" r:id="rId4"/>
    <p:sldId id="262" r:id="rId5"/>
    <p:sldId id="263" r:id="rId6"/>
    <p:sldId id="264" r:id="rId7"/>
    <p:sldId id="265" r:id="rId8"/>
    <p:sldId id="266" r:id="rId9"/>
    <p:sldId id="268" r:id="rId10"/>
    <p:sldId id="269" r:id="rId11"/>
    <p:sldId id="270" r:id="rId12"/>
    <p:sldId id="271" r:id="rId13"/>
    <p:sldId id="273" r:id="rId14"/>
    <p:sldId id="274" r:id="rId15"/>
    <p:sldId id="275" r:id="rId16"/>
    <p:sldId id="278" r:id="rId17"/>
    <p:sldId id="279" r:id="rId18"/>
    <p:sldId id="280" r:id="rId19"/>
    <p:sldId id="281" r:id="rId20"/>
    <p:sldId id="282" r:id="rId21"/>
    <p:sldId id="283" r:id="rId22"/>
    <p:sldId id="284" r:id="rId23"/>
    <p:sldId id="285" r:id="rId24"/>
    <p:sldId id="286" r:id="rId25"/>
    <p:sldId id="287" r:id="rId26"/>
    <p:sldId id="288" r:id="rId27"/>
    <p:sldId id="289" r:id="rId28"/>
    <p:sldId id="290" r:id="rId29"/>
    <p:sldId id="291" r:id="rId3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5630" autoAdjust="0"/>
    <p:restoredTop sz="94641" autoAdjust="0"/>
  </p:normalViewPr>
  <p:slideViewPr>
    <p:cSldViewPr>
      <p:cViewPr>
        <p:scale>
          <a:sx n="68" d="100"/>
          <a:sy n="68" d="100"/>
        </p:scale>
        <p:origin x="-1216" y="2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09E497F-B78A-4C3B-A946-A7767A67F5A5}" type="datetimeFigureOut">
              <a:rPr lang="en-US" smtClean="0"/>
              <a:t>8/5/2023</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F328FF9-4E08-4B4E-A071-CF48A279C846}" type="slidenum">
              <a:rPr lang="en-US" smtClean="0"/>
              <a:t>‹#›</a:t>
            </a:fld>
            <a:endParaRPr lang="en-US" dirty="0"/>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ight Triangle 9"/>
          <p:cNvSpPr/>
          <p:nvPr/>
        </p:nvSpPr>
        <p:spPr>
          <a:xfrm>
            <a:off x="-2" y="4664147"/>
            <a:ext cx="9151089" cy="0"/>
          </a:xfrm>
          <a:prstGeom prst="rtTriangle">
            <a:avLst/>
          </a:prstGeom>
          <a:gradFill flip="none" rotWithShape="1">
            <a:gsLst>
              <a:gs pos="0">
                <a:schemeClr val="accent1">
                  <a:shade val="35000"/>
                  <a:satMod val="170000"/>
                  <a:alpha val="100000"/>
                </a:schemeClr>
              </a:gs>
              <a:gs pos="55000">
                <a:schemeClr val="accent1">
                  <a:tint val="90000"/>
                  <a:satMod val="150000"/>
                  <a:alpha val="100000"/>
                </a:schemeClr>
              </a:gs>
              <a:gs pos="100000">
                <a:schemeClr val="accent1">
                  <a:shade val="35000"/>
                  <a:satMod val="170000"/>
                  <a:alpha val="100000"/>
                </a:schemeClr>
              </a:gs>
            </a:gsLst>
            <a:lin ang="3000000" scaled="1"/>
            <a:tileRect/>
          </a:gradFill>
          <a:ln w="127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9" name="Title 8"/>
          <p:cNvSpPr>
            <a:spLocks noGrp="1"/>
          </p:cNvSpPr>
          <p:nvPr>
            <p:ph type="ctrTitle"/>
          </p:nvPr>
        </p:nvSpPr>
        <p:spPr>
          <a:xfrm>
            <a:off x="685800" y="1752601"/>
            <a:ext cx="7772400" cy="1829761"/>
          </a:xfrm>
        </p:spPr>
        <p:txBody>
          <a:bodyPr vert="horz" anchor="b">
            <a:normAutofit/>
            <a:scene3d>
              <a:camera prst="orthographicFront"/>
              <a:lightRig rig="soft" dir="t"/>
            </a:scene3d>
            <a:sp3d prstMaterial="softEdge">
              <a:bevelT w="25400" h="25400"/>
            </a:sp3d>
          </a:bodyPr>
          <a:lstStyle>
            <a:lvl1pPr algn="r">
              <a:defRPr sz="4800" b="1">
                <a:solidFill>
                  <a:schemeClr val="tx2"/>
                </a:solidFill>
                <a:effectLst>
                  <a:outerShdw blurRad="31750" dist="25400" dir="5400000" algn="tl" rotWithShape="0">
                    <a:srgbClr val="000000">
                      <a:alpha val="25000"/>
                    </a:srgbClr>
                  </a:outerShdw>
                </a:effectLst>
              </a:defRPr>
            </a:lvl1pPr>
            <a:extLst/>
          </a:lstStyle>
          <a:p>
            <a:r>
              <a:rPr kumimoji="0" lang="en-US" smtClean="0"/>
              <a:t>Click to edit Master title style</a:t>
            </a:r>
            <a:endParaRPr kumimoji="0" lang="en-US"/>
          </a:p>
        </p:txBody>
      </p:sp>
      <p:sp>
        <p:nvSpPr>
          <p:cNvPr id="17" name="Subtitle 16"/>
          <p:cNvSpPr>
            <a:spLocks noGrp="1"/>
          </p:cNvSpPr>
          <p:nvPr>
            <p:ph type="subTitle" idx="1"/>
          </p:nvPr>
        </p:nvSpPr>
        <p:spPr>
          <a:xfrm>
            <a:off x="685800" y="3611607"/>
            <a:ext cx="7772400" cy="1199704"/>
          </a:xfrm>
        </p:spPr>
        <p:txBody>
          <a:bodyPr lIns="45720" rIns="45720"/>
          <a:lstStyle>
            <a:lvl1pPr marL="0" marR="64008" indent="0" algn="r">
              <a:buNone/>
              <a:defRPr>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smtClean="0"/>
              <a:t>Click to edit Master subtitle style</a:t>
            </a:r>
            <a:endParaRPr kumimoji="0" lang="en-US"/>
          </a:p>
        </p:txBody>
      </p:sp>
      <p:grpSp>
        <p:nvGrpSpPr>
          <p:cNvPr id="2" name="Group 1"/>
          <p:cNvGrpSpPr/>
          <p:nvPr/>
        </p:nvGrpSpPr>
        <p:grpSpPr>
          <a:xfrm>
            <a:off x="-3765" y="4953000"/>
            <a:ext cx="9147765" cy="1912088"/>
            <a:chOff x="-3765" y="4832896"/>
            <a:chExt cx="9147765" cy="2032192"/>
          </a:xfrm>
        </p:grpSpPr>
        <p:sp>
          <p:nvSpPr>
            <p:cNvPr id="7" name="Freeform 6"/>
            <p:cNvSpPr>
              <a:spLocks/>
            </p:cNvSpPr>
            <p:nvPr/>
          </p:nvSpPr>
          <p:spPr bwMode="auto">
            <a:xfrm>
              <a:off x="1687513" y="4832896"/>
              <a:ext cx="7456487" cy="518816"/>
            </a:xfrm>
            <a:custGeom>
              <a:avLst>
                <a:gd name="A1" fmla="val 0"/>
                <a:gd name="A2" fmla="val 0"/>
                <a:gd name="A3" fmla="val 0"/>
                <a:gd name="A4" fmla="val 0"/>
                <a:gd name="A5" fmla="val 0"/>
                <a:gd name="A6" fmla="val 0"/>
                <a:gd name="A7" fmla="val 0"/>
                <a:gd name="A8" fmla="val 0"/>
              </a:avLst>
              <a:gdLst/>
              <a:ahLst/>
              <a:cxnLst>
                <a:cxn ang="0">
                  <a:pos x="4697" y="0"/>
                </a:cxn>
                <a:cxn ang="0">
                  <a:pos x="4697" y="367"/>
                </a:cxn>
                <a:cxn ang="0">
                  <a:pos x="0" y="218"/>
                </a:cxn>
                <a:cxn ang="0">
                  <a:pos x="4697" y="0"/>
                </a:cxn>
              </a:cxnLst>
              <a:rect l="0" t="0" r="0" b="0"/>
              <a:pathLst>
                <a:path w="4697" h="367">
                  <a:moveTo>
                    <a:pt x="4697" y="0"/>
                  </a:moveTo>
                  <a:lnTo>
                    <a:pt x="4697" y="367"/>
                  </a:lnTo>
                  <a:lnTo>
                    <a:pt x="0" y="218"/>
                  </a:lnTo>
                  <a:lnTo>
                    <a:pt x="4697" y="0"/>
                  </a:lnTo>
                  <a:close/>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dirty="0"/>
            </a:p>
          </p:txBody>
        </p:sp>
        <p:sp>
          <p:nvSpPr>
            <p:cNvPr id="8" name="Freeform 7"/>
            <p:cNvSpPr>
              <a:spLocks/>
            </p:cNvSpPr>
            <p:nvPr/>
          </p:nvSpPr>
          <p:spPr bwMode="auto">
            <a:xfrm>
              <a:off x="35443" y="5135526"/>
              <a:ext cx="9108557"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0" y="0"/>
                  </a:moveTo>
                  <a:lnTo>
                    <a:pt x="5760" y="0"/>
                  </a:lnTo>
                  <a:lnTo>
                    <a:pt x="5760" y="528"/>
                  </a:lnTo>
                  <a:lnTo>
                    <a:pt x="48" y="0"/>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dirty="0"/>
            </a:p>
          </p:txBody>
        </p:sp>
        <p:sp>
          <p:nvSpPr>
            <p:cNvPr id="11" name="Freeform 10"/>
            <p:cNvSpPr>
              <a:spLocks/>
            </p:cNvSpPr>
            <p:nvPr/>
          </p:nvSpPr>
          <p:spPr bwMode="auto">
            <a:xfrm>
              <a:off x="0" y="4883888"/>
              <a:ext cx="9144000" cy="1981200"/>
            </a:xfrm>
            <a:custGeom>
              <a:avLst>
                <a:gd name="A1" fmla="val 0"/>
                <a:gd name="A2" fmla="val 0"/>
                <a:gd name="A3" fmla="val 0"/>
                <a:gd name="A4" fmla="val 0"/>
                <a:gd name="A5" fmla="val 0"/>
                <a:gd name="A6" fmla="val 0"/>
                <a:gd name="A7" fmla="val 0"/>
                <a:gd name="A8" fmla="val 0"/>
              </a:avLst>
              <a:gdLst/>
              <a:ahLst/>
              <a:cxnLst>
                <a:cxn ang="0">
                  <a:pos x="0" y="0"/>
                </a:cxn>
                <a:cxn ang="0">
                  <a:pos x="0" y="1248"/>
                </a:cxn>
                <a:cxn ang="0">
                  <a:pos x="5760" y="1248"/>
                </a:cxn>
                <a:cxn ang="0">
                  <a:pos x="5760" y="528"/>
                </a:cxn>
                <a:cxn ang="0">
                  <a:pos x="0" y="0"/>
                </a:cxn>
              </a:cxnLst>
              <a:rect l="0" t="0" r="0" b="0"/>
              <a:pathLst>
                <a:path w="5760" h="1248">
                  <a:moveTo>
                    <a:pt x="0" y="0"/>
                  </a:moveTo>
                  <a:lnTo>
                    <a:pt x="0" y="1248"/>
                  </a:lnTo>
                  <a:lnTo>
                    <a:pt x="5760" y="1248"/>
                  </a:lnTo>
                  <a:lnTo>
                    <a:pt x="5760" y="528"/>
                  </a:lnTo>
                  <a:lnTo>
                    <a:pt x="0" y="0"/>
                  </a:lnTo>
                  <a:close/>
                </a:path>
              </a:pathLst>
            </a:custGeom>
            <a:blipFill>
              <a:blip r:embed="rId2">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eaLnBrk="1" latinLnBrk="0" hangingPunct="1"/>
              <a:endParaRPr kumimoji="0" lang="en-US" dirty="0"/>
            </a:p>
          </p:txBody>
        </p:sp>
        <p:cxnSp>
          <p:nvCxnSpPr>
            <p:cNvPr id="12" name="Straight Connector 11"/>
            <p:cNvCxnSpPr/>
            <p:nvPr/>
          </p:nvCxnSpPr>
          <p:spPr>
            <a:xfrm>
              <a:off x="-3765" y="4880373"/>
              <a:ext cx="9147765" cy="83994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grpSp>
      <p:sp>
        <p:nvSpPr>
          <p:cNvPr id="30" name="Date Placeholder 29"/>
          <p:cNvSpPr>
            <a:spLocks noGrp="1"/>
          </p:cNvSpPr>
          <p:nvPr>
            <p:ph type="dt" sz="half" idx="10"/>
          </p:nvPr>
        </p:nvSpPr>
        <p:spPr/>
        <p:txBody>
          <a:bodyPr/>
          <a:lstStyle>
            <a:lvl1pPr>
              <a:defRPr>
                <a:solidFill>
                  <a:srgbClr val="FFFFFF"/>
                </a:solidFill>
              </a:defRPr>
            </a:lvl1pPr>
            <a:extLst/>
          </a:lstStyle>
          <a:p>
            <a:fld id="{890185B9-0498-449E-BD44-61D4353254FE}" type="datetimeFigureOut">
              <a:rPr lang="en-US" smtClean="0"/>
              <a:pPr/>
              <a:t>8/4/2023</a:t>
            </a:fld>
            <a:endParaRPr lang="en-US" dirty="0"/>
          </a:p>
        </p:txBody>
      </p:sp>
      <p:sp>
        <p:nvSpPr>
          <p:cNvPr id="19" name="Footer Placeholder 18"/>
          <p:cNvSpPr>
            <a:spLocks noGrp="1"/>
          </p:cNvSpPr>
          <p:nvPr>
            <p:ph type="ftr" sz="quarter" idx="11"/>
          </p:nvPr>
        </p:nvSpPr>
        <p:spPr/>
        <p:txBody>
          <a:bodyPr/>
          <a:lstStyle>
            <a:lvl1pPr>
              <a:defRPr>
                <a:solidFill>
                  <a:schemeClr val="accent1">
                    <a:tint val="20000"/>
                  </a:schemeClr>
                </a:solidFill>
              </a:defRPr>
            </a:lvl1pPr>
            <a:extLst/>
          </a:lstStyle>
          <a:p>
            <a:endParaRPr lang="en-US" dirty="0"/>
          </a:p>
        </p:txBody>
      </p:sp>
      <p:sp>
        <p:nvSpPr>
          <p:cNvPr id="27" name="Slide Number Placeholder 26"/>
          <p:cNvSpPr>
            <a:spLocks noGrp="1"/>
          </p:cNvSpPr>
          <p:nvPr>
            <p:ph type="sldNum" sz="quarter" idx="12"/>
          </p:nvPr>
        </p:nvSpPr>
        <p:spPr/>
        <p:txBody>
          <a:bodyPr/>
          <a:lstStyle>
            <a:lvl1pPr>
              <a:defRPr>
                <a:solidFill>
                  <a:srgbClr val="FFFFFF"/>
                </a:solidFill>
              </a:defRPr>
            </a:lvl1pPr>
            <a:extLst/>
          </a:lstStyle>
          <a:p>
            <a:fld id="{2C64882A-88FC-42AE-928C-9C29EB8CC826}" type="slidenum">
              <a:rPr lang="en-US" smtClean="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1481329"/>
            <a:ext cx="8229600" cy="4386071"/>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890185B9-0498-449E-BD44-61D4353254FE}" type="datetimeFigureOut">
              <a:rPr lang="en-US" smtClean="0"/>
              <a:pPr/>
              <a:t>8/4/2023</a:t>
            </a:fld>
            <a:endParaRPr lang="en-US" dirty="0"/>
          </a:p>
        </p:txBody>
      </p:sp>
      <p:sp>
        <p:nvSpPr>
          <p:cNvPr id="5" name="Footer Placeholder 4"/>
          <p:cNvSpPr>
            <a:spLocks noGrp="1"/>
          </p:cNvSpPr>
          <p:nvPr>
            <p:ph type="ftr" sz="quarter" idx="11"/>
          </p:nvPr>
        </p:nvSpPr>
        <p:spPr/>
        <p:txBody>
          <a:bodyPr/>
          <a:lstStyle>
            <a:extLst/>
          </a:lstStyle>
          <a:p>
            <a:endParaRPr lang="en-US" dirty="0"/>
          </a:p>
        </p:txBody>
      </p:sp>
      <p:sp>
        <p:nvSpPr>
          <p:cNvPr id="6" name="Slide Number Placeholder 5"/>
          <p:cNvSpPr>
            <a:spLocks noGrp="1"/>
          </p:cNvSpPr>
          <p:nvPr>
            <p:ph type="sldNum" sz="quarter" idx="12"/>
          </p:nvPr>
        </p:nvSpPr>
        <p:spPr/>
        <p:txBody>
          <a:bodyPr/>
          <a:lstStyle>
            <a:extLst/>
          </a:lstStyle>
          <a:p>
            <a:fld id="{2C64882A-88FC-42AE-928C-9C29EB8CC826}"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44013" y="274640"/>
            <a:ext cx="1777470" cy="5592761"/>
          </a:xfrm>
        </p:spPr>
        <p:txBody>
          <a:bodyPr vert="eaVert"/>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274641"/>
            <a:ext cx="6324600" cy="5592760"/>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890185B9-0498-449E-BD44-61D4353254FE}" type="datetimeFigureOut">
              <a:rPr lang="en-US" smtClean="0"/>
              <a:pPr/>
              <a:t>8/4/2023</a:t>
            </a:fld>
            <a:endParaRPr lang="en-US" dirty="0"/>
          </a:p>
        </p:txBody>
      </p:sp>
      <p:sp>
        <p:nvSpPr>
          <p:cNvPr id="5" name="Footer Placeholder 4"/>
          <p:cNvSpPr>
            <a:spLocks noGrp="1"/>
          </p:cNvSpPr>
          <p:nvPr>
            <p:ph type="ftr" sz="quarter" idx="11"/>
          </p:nvPr>
        </p:nvSpPr>
        <p:spPr/>
        <p:txBody>
          <a:bodyPr/>
          <a:lstStyle>
            <a:extLst/>
          </a:lstStyle>
          <a:p>
            <a:endParaRPr lang="en-US" dirty="0"/>
          </a:p>
        </p:txBody>
      </p:sp>
      <p:sp>
        <p:nvSpPr>
          <p:cNvPr id="6" name="Slide Number Placeholder 5"/>
          <p:cNvSpPr>
            <a:spLocks noGrp="1"/>
          </p:cNvSpPr>
          <p:nvPr>
            <p:ph type="sldNum" sz="quarter" idx="12"/>
          </p:nvPr>
        </p:nvSpPr>
        <p:spPr/>
        <p:txBody>
          <a:bodyPr/>
          <a:lstStyle>
            <a:extLst/>
          </a:lstStyle>
          <a:p>
            <a:fld id="{2C64882A-88FC-42AE-928C-9C29EB8CC826}"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890185B9-0498-449E-BD44-61D4353254FE}" type="datetimeFigureOut">
              <a:rPr lang="en-US" smtClean="0"/>
              <a:pPr/>
              <a:t>8/4/2023</a:t>
            </a:fld>
            <a:endParaRPr lang="en-US" dirty="0"/>
          </a:p>
        </p:txBody>
      </p:sp>
      <p:sp>
        <p:nvSpPr>
          <p:cNvPr id="5" name="Footer Placeholder 4"/>
          <p:cNvSpPr>
            <a:spLocks noGrp="1"/>
          </p:cNvSpPr>
          <p:nvPr>
            <p:ph type="ftr" sz="quarter" idx="11"/>
          </p:nvPr>
        </p:nvSpPr>
        <p:spPr/>
        <p:txBody>
          <a:bodyPr/>
          <a:lstStyle>
            <a:extLst/>
          </a:lstStyle>
          <a:p>
            <a:endParaRPr lang="en-US" dirty="0"/>
          </a:p>
        </p:txBody>
      </p:sp>
      <p:sp>
        <p:nvSpPr>
          <p:cNvPr id="6" name="Slide Number Placeholder 5"/>
          <p:cNvSpPr>
            <a:spLocks noGrp="1"/>
          </p:cNvSpPr>
          <p:nvPr>
            <p:ph type="sldNum" sz="quarter" idx="12"/>
          </p:nvPr>
        </p:nvSpPr>
        <p:spPr/>
        <p:txBody>
          <a:bodyPr/>
          <a:lstStyle>
            <a:extLst/>
          </a:lstStyle>
          <a:p>
            <a:fld id="{2C64882A-88FC-42AE-928C-9C29EB8CC826}" type="slidenum">
              <a:rPr lang="en-US" smtClean="0"/>
              <a:pPr/>
              <a:t>‹#›</a:t>
            </a:fld>
            <a:endParaRPr lang="en-US" dirty="0"/>
          </a:p>
        </p:txBody>
      </p:sp>
      <p:sp>
        <p:nvSpPr>
          <p:cNvPr id="7" name="Title 6"/>
          <p:cNvSpPr>
            <a:spLocks noGrp="1"/>
          </p:cNvSpPr>
          <p:nvPr>
            <p:ph type="title"/>
          </p:nvPr>
        </p:nvSpPr>
        <p:spPr/>
        <p:txBody>
          <a:bodyPr rtlCol="0"/>
          <a:lstStyle>
            <a:extLst/>
          </a:lstStyle>
          <a:p>
            <a:r>
              <a:rPr kumimoji="0" lang="en-US" smtClean="0"/>
              <a:t>Click to edit Master title style</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76" y="1059712"/>
            <a:ext cx="7772400" cy="1828800"/>
          </a:xfrm>
        </p:spPr>
        <p:txBody>
          <a:bodyPr vert="horz" anchor="b">
            <a:normAutofit/>
            <a:scene3d>
              <a:camera prst="orthographicFront"/>
              <a:lightRig rig="soft" dir="t"/>
            </a:scene3d>
            <a:sp3d prstMaterial="softEdge">
              <a:bevelT w="25400" h="25400"/>
            </a:sp3d>
          </a:bodyPr>
          <a:lstStyle>
            <a:lvl1pPr algn="r">
              <a:buNone/>
              <a:defRPr sz="4800" b="1" cap="none" baseline="0">
                <a:effectLst>
                  <a:outerShdw blurRad="31750" dist="25400" dir="5400000" algn="tl" rotWithShape="0">
                    <a:srgbClr val="000000">
                      <a:alpha val="25000"/>
                    </a:srgbClr>
                  </a:outerShdw>
                </a:effectLst>
              </a:defRPr>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3922713" y="2931712"/>
            <a:ext cx="4572000" cy="1454888"/>
          </a:xfrm>
        </p:spPr>
        <p:txBody>
          <a:bodyPr lIns="91440" rIns="91440" anchor="t"/>
          <a:lstStyle>
            <a:lvl1pPr marL="0" indent="0" algn="l">
              <a:buNone/>
              <a:defRPr sz="23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extLst/>
          </a:lstStyle>
          <a:p>
            <a:fld id="{890185B9-0498-449E-BD44-61D4353254FE}" type="datetimeFigureOut">
              <a:rPr lang="en-US" smtClean="0"/>
              <a:pPr/>
              <a:t>8/4/2023</a:t>
            </a:fld>
            <a:endParaRPr lang="en-US" dirty="0"/>
          </a:p>
        </p:txBody>
      </p:sp>
      <p:sp>
        <p:nvSpPr>
          <p:cNvPr id="5" name="Footer Placeholder 4"/>
          <p:cNvSpPr>
            <a:spLocks noGrp="1"/>
          </p:cNvSpPr>
          <p:nvPr>
            <p:ph type="ftr" sz="quarter" idx="11"/>
          </p:nvPr>
        </p:nvSpPr>
        <p:spPr/>
        <p:txBody>
          <a:bodyPr/>
          <a:lstStyle>
            <a:extLst/>
          </a:lstStyle>
          <a:p>
            <a:endParaRPr lang="en-US" dirty="0"/>
          </a:p>
        </p:txBody>
      </p:sp>
      <p:sp>
        <p:nvSpPr>
          <p:cNvPr id="6" name="Slide Number Placeholder 5"/>
          <p:cNvSpPr>
            <a:spLocks noGrp="1"/>
          </p:cNvSpPr>
          <p:nvPr>
            <p:ph type="sldNum" sz="quarter" idx="12"/>
          </p:nvPr>
        </p:nvSpPr>
        <p:spPr/>
        <p:txBody>
          <a:bodyPr/>
          <a:lstStyle>
            <a:extLst/>
          </a:lstStyle>
          <a:p>
            <a:fld id="{2C64882A-88FC-42AE-928C-9C29EB8CC826}" type="slidenum">
              <a:rPr lang="en-US" smtClean="0"/>
              <a:pPr/>
              <a:t>‹#›</a:t>
            </a:fld>
            <a:endParaRPr lang="en-US" dirty="0"/>
          </a:p>
        </p:txBody>
      </p:sp>
      <p:sp>
        <p:nvSpPr>
          <p:cNvPr id="7" name="Chevron 6"/>
          <p:cNvSpPr/>
          <p:nvPr/>
        </p:nvSpPr>
        <p:spPr>
          <a:xfrm>
            <a:off x="3636680" y="3005472"/>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dirty="0"/>
          </a:p>
        </p:txBody>
      </p:sp>
      <p:sp>
        <p:nvSpPr>
          <p:cNvPr id="8" name="Chevron 7"/>
          <p:cNvSpPr/>
          <p:nvPr/>
        </p:nvSpPr>
        <p:spPr>
          <a:xfrm>
            <a:off x="3450264" y="3005472"/>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481328"/>
            <a:ext cx="40386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648200" y="1481328"/>
            <a:ext cx="40386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extLst/>
          </a:lstStyle>
          <a:p>
            <a:fld id="{890185B9-0498-449E-BD44-61D4353254FE}" type="datetimeFigureOut">
              <a:rPr lang="en-US" smtClean="0"/>
              <a:pPr/>
              <a:t>8/4/2023</a:t>
            </a:fld>
            <a:endParaRPr lang="en-US" dirty="0"/>
          </a:p>
        </p:txBody>
      </p:sp>
      <p:sp>
        <p:nvSpPr>
          <p:cNvPr id="6" name="Footer Placeholder 5"/>
          <p:cNvSpPr>
            <a:spLocks noGrp="1"/>
          </p:cNvSpPr>
          <p:nvPr>
            <p:ph type="ftr" sz="quarter" idx="11"/>
          </p:nvPr>
        </p:nvSpPr>
        <p:spPr/>
        <p:txBody>
          <a:bodyPr/>
          <a:lstStyle>
            <a:extLst/>
          </a:lstStyle>
          <a:p>
            <a:endParaRPr lang="en-US" dirty="0"/>
          </a:p>
        </p:txBody>
      </p:sp>
      <p:sp>
        <p:nvSpPr>
          <p:cNvPr id="7" name="Slide Number Placeholder 6"/>
          <p:cNvSpPr>
            <a:spLocks noGrp="1"/>
          </p:cNvSpPr>
          <p:nvPr>
            <p:ph type="sldNum" sz="quarter" idx="12"/>
          </p:nvPr>
        </p:nvSpPr>
        <p:spPr/>
        <p:txBody>
          <a:bodyPr/>
          <a:lstStyle>
            <a:extLst/>
          </a:lstStyle>
          <a:p>
            <a:fld id="{2C64882A-88FC-42AE-928C-9C29EB8CC826}" type="slidenum">
              <a:rPr lang="en-US" smtClean="0"/>
              <a:pPr/>
              <a:t>‹#›</a:t>
            </a:fld>
            <a:endParaRPr lang="en-US" dirty="0"/>
          </a:p>
        </p:txBody>
      </p:sp>
      <p:sp>
        <p:nvSpPr>
          <p:cNvPr id="8" name="Title 7"/>
          <p:cNvSpPr>
            <a:spLocks noGrp="1"/>
          </p:cNvSpPr>
          <p:nvPr>
            <p:ph type="title"/>
          </p:nvPr>
        </p:nvSpPr>
        <p:spPr/>
        <p:txBody>
          <a:bodyPr rtlCol="0"/>
          <a:lstStyle>
            <a:extLst/>
          </a:lstStyle>
          <a:p>
            <a:r>
              <a:rPr kumimoji="0" lang="en-US" smtClean="0"/>
              <a:t>Click to edit Master title style</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8229600" cy="1143000"/>
          </a:xfrm>
        </p:spPr>
        <p:txBody>
          <a:bodyPr anchor="ctr"/>
          <a:lstStyle>
            <a:lvl1pPr>
              <a:defRPr/>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5410200"/>
            <a:ext cx="4040188"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45026" y="5410200"/>
            <a:ext cx="4041775"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457200" y="1444294"/>
            <a:ext cx="4040188" cy="3941763"/>
          </a:xfrm>
          <a:ln>
            <a:noFill/>
            <a:prstDash val="sysDash"/>
            <a:miter lim="800000"/>
          </a:ln>
        </p:spPr>
        <p:txBody>
          <a:bodyPr/>
          <a:lstStyle>
            <a:lvl1pPr>
              <a:defRPr sz="2400"/>
            </a:lvl1pPr>
            <a:lvl2pPr>
              <a:defRPr sz="2000"/>
            </a:lvl2pPr>
            <a:lvl3pPr>
              <a:defRPr sz="1800"/>
            </a:lvl3pPr>
            <a:lvl4pPr>
              <a:defRPr sz="1600"/>
            </a:lvl4pPr>
            <a:lvl5pPr>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645025" y="1444294"/>
            <a:ext cx="4041775" cy="3941763"/>
          </a:xfrm>
          <a:ln>
            <a:noFill/>
            <a:prstDash val="sysDash"/>
            <a:miter lim="800000"/>
          </a:ln>
        </p:spPr>
        <p:txBody>
          <a:bodyPr/>
          <a:lstStyle>
            <a:lvl1pPr>
              <a:spcBef>
                <a:spcPts val="0"/>
              </a:spcBef>
              <a:defRPr sz="2400"/>
            </a:lvl1pPr>
            <a:lvl2pPr>
              <a:defRPr sz="2000"/>
            </a:lvl2pPr>
            <a:lvl3pPr>
              <a:defRPr sz="1800"/>
            </a:lvl3pPr>
            <a:lvl4pPr>
              <a:defRPr sz="1600"/>
            </a:lvl4pPr>
            <a:lvl5pPr>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extLst/>
          </a:lstStyle>
          <a:p>
            <a:fld id="{890185B9-0498-449E-BD44-61D4353254FE}" type="datetimeFigureOut">
              <a:rPr lang="en-US" smtClean="0"/>
              <a:pPr/>
              <a:t>8/4/2023</a:t>
            </a:fld>
            <a:endParaRPr lang="en-US" dirty="0"/>
          </a:p>
        </p:txBody>
      </p:sp>
      <p:sp>
        <p:nvSpPr>
          <p:cNvPr id="8" name="Footer Placeholder 7"/>
          <p:cNvSpPr>
            <a:spLocks noGrp="1"/>
          </p:cNvSpPr>
          <p:nvPr>
            <p:ph type="ftr" sz="quarter" idx="11"/>
          </p:nvPr>
        </p:nvSpPr>
        <p:spPr/>
        <p:txBody>
          <a:bodyPr/>
          <a:lstStyle>
            <a:extLst/>
          </a:lstStyle>
          <a:p>
            <a:endParaRPr lang="en-US" dirty="0"/>
          </a:p>
        </p:txBody>
      </p:sp>
      <p:sp>
        <p:nvSpPr>
          <p:cNvPr id="9" name="Slide Number Placeholder 8"/>
          <p:cNvSpPr>
            <a:spLocks noGrp="1"/>
          </p:cNvSpPr>
          <p:nvPr>
            <p:ph type="sldNum" sz="quarter" idx="12"/>
          </p:nvPr>
        </p:nvSpPr>
        <p:spPr/>
        <p:txBody>
          <a:bodyPr/>
          <a:lstStyle>
            <a:extLst/>
          </a:lstStyle>
          <a:p>
            <a:fld id="{2C64882A-88FC-42AE-928C-9C29EB8CC826}" type="slidenum">
              <a:rPr lang="en-US" smtClean="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extLst/>
          </a:lstStyle>
          <a:p>
            <a:fld id="{890185B9-0498-449E-BD44-61D4353254FE}" type="datetimeFigureOut">
              <a:rPr lang="en-US" smtClean="0"/>
              <a:pPr/>
              <a:t>8/4/2023</a:t>
            </a:fld>
            <a:endParaRPr lang="en-US" dirty="0"/>
          </a:p>
        </p:txBody>
      </p:sp>
      <p:sp>
        <p:nvSpPr>
          <p:cNvPr id="4" name="Footer Placeholder 3"/>
          <p:cNvSpPr>
            <a:spLocks noGrp="1"/>
          </p:cNvSpPr>
          <p:nvPr>
            <p:ph type="ftr" sz="quarter" idx="11"/>
          </p:nvPr>
        </p:nvSpPr>
        <p:spPr/>
        <p:txBody>
          <a:bodyPr/>
          <a:lstStyle>
            <a:extLst/>
          </a:lstStyle>
          <a:p>
            <a:endParaRPr lang="en-US" dirty="0"/>
          </a:p>
        </p:txBody>
      </p:sp>
      <p:sp>
        <p:nvSpPr>
          <p:cNvPr id="5" name="Slide Number Placeholder 4"/>
          <p:cNvSpPr>
            <a:spLocks noGrp="1"/>
          </p:cNvSpPr>
          <p:nvPr>
            <p:ph type="sldNum" sz="quarter" idx="12"/>
          </p:nvPr>
        </p:nvSpPr>
        <p:spPr/>
        <p:txBody>
          <a:bodyPr/>
          <a:lstStyle>
            <a:extLst/>
          </a:lstStyle>
          <a:p>
            <a:fld id="{2C64882A-88FC-42AE-928C-9C29EB8CC826}" type="slidenum">
              <a:rPr lang="en-US" smtClean="0"/>
              <a:pPr/>
              <a:t>‹#›</a:t>
            </a:fld>
            <a:endParaRPr lang="en-US" dirty="0"/>
          </a:p>
        </p:txBody>
      </p:sp>
      <p:sp>
        <p:nvSpPr>
          <p:cNvPr id="6" name="Title 5"/>
          <p:cNvSpPr>
            <a:spLocks noGrp="1"/>
          </p:cNvSpPr>
          <p:nvPr>
            <p:ph type="title"/>
          </p:nvPr>
        </p:nvSpPr>
        <p:spPr/>
        <p:txBody>
          <a:bodyPr rtlCol="0"/>
          <a:lstStyle>
            <a:extLst/>
          </a:lstStyle>
          <a:p>
            <a:r>
              <a:rPr kumimoji="0" lang="en-US" smtClean="0"/>
              <a:t>Click to edit Master title style</a:t>
            </a:r>
            <a:endParaRPr kumimoji="0"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extLst/>
          </a:lstStyle>
          <a:p>
            <a:fld id="{890185B9-0498-449E-BD44-61D4353254FE}" type="datetimeFigureOut">
              <a:rPr lang="en-US" smtClean="0"/>
              <a:pPr/>
              <a:t>8/4/2023</a:t>
            </a:fld>
            <a:endParaRPr lang="en-US" dirty="0"/>
          </a:p>
        </p:txBody>
      </p:sp>
      <p:sp>
        <p:nvSpPr>
          <p:cNvPr id="3" name="Footer Placeholder 2"/>
          <p:cNvSpPr>
            <a:spLocks noGrp="1"/>
          </p:cNvSpPr>
          <p:nvPr>
            <p:ph type="ftr" sz="quarter" idx="11"/>
          </p:nvPr>
        </p:nvSpPr>
        <p:spPr/>
        <p:txBody>
          <a:bodyPr/>
          <a:lstStyle>
            <a:extLst/>
          </a:lstStyle>
          <a:p>
            <a:endParaRPr lang="en-US" dirty="0"/>
          </a:p>
        </p:txBody>
      </p:sp>
      <p:sp>
        <p:nvSpPr>
          <p:cNvPr id="4" name="Slide Number Placeholder 3"/>
          <p:cNvSpPr>
            <a:spLocks noGrp="1"/>
          </p:cNvSpPr>
          <p:nvPr>
            <p:ph type="sldNum" sz="quarter" idx="12"/>
          </p:nvPr>
        </p:nvSpPr>
        <p:spPr/>
        <p:txBody>
          <a:bodyPr/>
          <a:lstStyle>
            <a:extLst/>
          </a:lstStyle>
          <a:p>
            <a:fld id="{2C64882A-88FC-42AE-928C-9C29EB8CC826}"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4400" y="4876800"/>
            <a:ext cx="7481776" cy="457200"/>
          </a:xfrm>
        </p:spPr>
        <p:txBody>
          <a:bodyPr vert="horz" anchor="t">
            <a:noAutofit/>
            <a:sp3d prstMaterial="softEdge">
              <a:bevelT w="0" h="0"/>
            </a:sp3d>
          </a:bodyPr>
          <a:lstStyle>
            <a:lvl1pPr algn="r">
              <a:buNone/>
              <a:defRPr sz="2500" b="0">
                <a:solidFill>
                  <a:schemeClr val="accent1"/>
                </a:solidFill>
                <a:effectLst/>
              </a:defRPr>
            </a:lvl1pPr>
            <a:extLst/>
          </a:lstStyle>
          <a:p>
            <a:r>
              <a:rPr kumimoji="0" lang="en-US" smtClean="0"/>
              <a:t>Click to edit Master title style</a:t>
            </a:r>
            <a:endParaRPr kumimoji="0" lang="en-US"/>
          </a:p>
        </p:txBody>
      </p:sp>
      <p:sp>
        <p:nvSpPr>
          <p:cNvPr id="3" name="Text Placeholder 2"/>
          <p:cNvSpPr>
            <a:spLocks noGrp="1"/>
          </p:cNvSpPr>
          <p:nvPr>
            <p:ph type="body" idx="2"/>
          </p:nvPr>
        </p:nvSpPr>
        <p:spPr>
          <a:xfrm>
            <a:off x="4419600" y="5355102"/>
            <a:ext cx="3974592" cy="914400"/>
          </a:xfrm>
        </p:spPr>
        <p:txBody>
          <a:bodyPr/>
          <a:lstStyle>
            <a:lvl1pPr marL="0" indent="0" algn="r">
              <a:buNone/>
              <a:defRPr sz="1600"/>
            </a:lvl1pPr>
            <a:lvl2pPr>
              <a:buNone/>
              <a:defRPr sz="1200"/>
            </a:lvl2pPr>
            <a:lvl3pPr>
              <a:buNone/>
              <a:defRPr sz="1000"/>
            </a:lvl3pPr>
            <a:lvl4pPr>
              <a:buNone/>
              <a:defRPr sz="900"/>
            </a:lvl4pPr>
            <a:lvl5pPr>
              <a:buNone/>
              <a:defRPr sz="900"/>
            </a:lvl5pPr>
            <a:extLst/>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914400" y="274320"/>
            <a:ext cx="7479792" cy="4572000"/>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a:xfrm>
            <a:off x="6727032" y="6407944"/>
            <a:ext cx="1920240" cy="365760"/>
          </a:xfrm>
        </p:spPr>
        <p:txBody>
          <a:bodyPr/>
          <a:lstStyle>
            <a:extLst/>
          </a:lstStyle>
          <a:p>
            <a:fld id="{890185B9-0498-449E-BD44-61D4353254FE}" type="datetimeFigureOut">
              <a:rPr lang="en-US" smtClean="0"/>
              <a:pPr/>
              <a:t>8/4/2023</a:t>
            </a:fld>
            <a:endParaRPr lang="en-US" dirty="0"/>
          </a:p>
        </p:txBody>
      </p:sp>
      <p:sp>
        <p:nvSpPr>
          <p:cNvPr id="6" name="Footer Placeholder 5"/>
          <p:cNvSpPr>
            <a:spLocks noGrp="1"/>
          </p:cNvSpPr>
          <p:nvPr>
            <p:ph type="ftr" sz="quarter" idx="11"/>
          </p:nvPr>
        </p:nvSpPr>
        <p:spPr/>
        <p:txBody>
          <a:bodyPr/>
          <a:lstStyle>
            <a:extLst/>
          </a:lstStyle>
          <a:p>
            <a:endParaRPr lang="en-US" dirty="0"/>
          </a:p>
        </p:txBody>
      </p:sp>
      <p:sp>
        <p:nvSpPr>
          <p:cNvPr id="7" name="Slide Number Placeholder 6"/>
          <p:cNvSpPr>
            <a:spLocks noGrp="1"/>
          </p:cNvSpPr>
          <p:nvPr>
            <p:ph type="sldNum" sz="quarter" idx="12"/>
          </p:nvPr>
        </p:nvSpPr>
        <p:spPr/>
        <p:txBody>
          <a:bodyPr/>
          <a:lstStyle>
            <a:extLst/>
          </a:lstStyle>
          <a:p>
            <a:fld id="{2C64882A-88FC-42AE-928C-9C29EB8CC826}" type="slidenum">
              <a:rPr lang="en-US" smtClean="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1141232" y="5443402"/>
            <a:ext cx="7162800" cy="648232"/>
          </a:xfrm>
          <a:noFill/>
        </p:spPr>
        <p:txBody>
          <a:bodyPr lIns="91440" tIns="0" rIns="91440" anchor="t"/>
          <a:lstStyle>
            <a:lvl1pPr marL="0" marR="18288" indent="0" algn="r">
              <a:buNone/>
              <a:defRPr sz="1400"/>
            </a:lvl1pPr>
            <a:lvl2pPr>
              <a:defRPr sz="1200"/>
            </a:lvl2pPr>
            <a:lvl3pPr>
              <a:defRPr sz="1000"/>
            </a:lvl3pPr>
            <a:lvl4pPr>
              <a:defRPr sz="900"/>
            </a:lvl4pPr>
            <a:lvl5pPr>
              <a:defRPr sz="900"/>
            </a:lvl5pPr>
            <a:extLst/>
          </a:lstStyle>
          <a:p>
            <a:pPr lvl="0" eaLnBrk="1" latinLnBrk="0" hangingPunct="1"/>
            <a:r>
              <a:rPr kumimoji="0" lang="en-US" smtClean="0"/>
              <a:t>Click to edit Master text styles</a:t>
            </a:r>
          </a:p>
        </p:txBody>
      </p:sp>
      <p:sp>
        <p:nvSpPr>
          <p:cNvPr id="3" name="Picture Placeholder 2"/>
          <p:cNvSpPr>
            <a:spLocks noGrp="1"/>
          </p:cNvSpPr>
          <p:nvPr>
            <p:ph type="pic" idx="1"/>
          </p:nvPr>
        </p:nvSpPr>
        <p:spPr>
          <a:xfrm>
            <a:off x="228600" y="189968"/>
            <a:ext cx="8686800" cy="4389120"/>
          </a:xfrm>
          <a:prstGeom prst="rect">
            <a:avLst/>
          </a:prstGeom>
          <a:solidFill>
            <a:schemeClr val="bg2"/>
          </a:solidFill>
          <a:ln>
            <a:solidFill>
              <a:schemeClr val="bg1"/>
            </a:solidFill>
          </a:ln>
          <a:effectLst>
            <a:innerShdw blurRad="95250">
              <a:srgbClr val="000000"/>
            </a:innerShdw>
          </a:effectLst>
        </p:spPr>
        <p:txBody>
          <a:bodyPr/>
          <a:lstStyle>
            <a:lvl1pPr marL="0" indent="0">
              <a:buNone/>
              <a:defRPr sz="3200"/>
            </a:lvl1pPr>
            <a:extLst/>
          </a:lstStyle>
          <a:p>
            <a:r>
              <a:rPr kumimoji="0" lang="en-US" dirty="0" smtClean="0"/>
              <a:t>Click icon to add picture</a:t>
            </a:r>
            <a:endParaRPr kumimoji="0" lang="en-US" dirty="0"/>
          </a:p>
        </p:txBody>
      </p:sp>
      <p:sp>
        <p:nvSpPr>
          <p:cNvPr id="5" name="Date Placeholder 4"/>
          <p:cNvSpPr>
            <a:spLocks noGrp="1"/>
          </p:cNvSpPr>
          <p:nvPr>
            <p:ph type="dt" sz="half" idx="10"/>
          </p:nvPr>
        </p:nvSpPr>
        <p:spPr/>
        <p:txBody>
          <a:bodyPr/>
          <a:lstStyle>
            <a:lvl1pPr>
              <a:defRPr>
                <a:solidFill>
                  <a:schemeClr val="tx1"/>
                </a:solidFill>
              </a:defRPr>
            </a:lvl1pPr>
            <a:extLst/>
          </a:lstStyle>
          <a:p>
            <a:fld id="{890185B9-0498-449E-BD44-61D4353254FE}" type="datetimeFigureOut">
              <a:rPr lang="en-US" smtClean="0"/>
              <a:pPr/>
              <a:t>8/4/2023</a:t>
            </a:fld>
            <a:endParaRPr lang="en-US" dirty="0"/>
          </a:p>
        </p:txBody>
      </p:sp>
      <p:sp>
        <p:nvSpPr>
          <p:cNvPr id="6" name="Footer Placeholder 5"/>
          <p:cNvSpPr>
            <a:spLocks noGrp="1"/>
          </p:cNvSpPr>
          <p:nvPr>
            <p:ph type="ftr" sz="quarter" idx="11"/>
          </p:nvPr>
        </p:nvSpPr>
        <p:spPr>
          <a:xfrm>
            <a:off x="4380072" y="6407944"/>
            <a:ext cx="2350681" cy="365125"/>
          </a:xfrm>
        </p:spPr>
        <p:txBody>
          <a:bodyPr/>
          <a:lstStyle>
            <a:lvl1pPr>
              <a:defRPr>
                <a:solidFill>
                  <a:schemeClr val="tx1"/>
                </a:solidFill>
              </a:defRPr>
            </a:lvl1pPr>
            <a:extLst/>
          </a:lstStyle>
          <a:p>
            <a:endParaRPr lang="en-US" dirty="0"/>
          </a:p>
        </p:txBody>
      </p:sp>
      <p:sp>
        <p:nvSpPr>
          <p:cNvPr id="7" name="Slide Number Placeholder 6"/>
          <p:cNvSpPr>
            <a:spLocks noGrp="1"/>
          </p:cNvSpPr>
          <p:nvPr>
            <p:ph type="sldNum" sz="quarter" idx="12"/>
          </p:nvPr>
        </p:nvSpPr>
        <p:spPr/>
        <p:txBody>
          <a:bodyPr/>
          <a:lstStyle>
            <a:lvl1pPr>
              <a:defRPr>
                <a:solidFill>
                  <a:schemeClr val="tx1"/>
                </a:solidFill>
              </a:defRPr>
            </a:lvl1pPr>
            <a:extLst/>
          </a:lstStyle>
          <a:p>
            <a:fld id="{2C64882A-88FC-42AE-928C-9C29EB8CC826}" type="slidenum">
              <a:rPr lang="en-US" smtClean="0"/>
              <a:pPr/>
              <a:t>‹#›</a:t>
            </a:fld>
            <a:endParaRPr lang="en-US" dirty="0"/>
          </a:p>
        </p:txBody>
      </p:sp>
      <p:sp>
        <p:nvSpPr>
          <p:cNvPr id="2" name="Title 1"/>
          <p:cNvSpPr>
            <a:spLocks noGrp="1"/>
          </p:cNvSpPr>
          <p:nvPr>
            <p:ph type="title"/>
          </p:nvPr>
        </p:nvSpPr>
        <p:spPr>
          <a:xfrm>
            <a:off x="228600" y="4865122"/>
            <a:ext cx="8075432" cy="562672"/>
          </a:xfrm>
          <a:noFill/>
        </p:spPr>
        <p:txBody>
          <a:bodyPr anchor="t">
            <a:sp3d prstMaterial="softEdge"/>
          </a:bodyPr>
          <a:lstStyle>
            <a:lvl1pPr marR="0" algn="r">
              <a:buNone/>
              <a:defRPr sz="3000" b="0">
                <a:solidFill>
                  <a:schemeClr val="accent1"/>
                </a:solidFill>
                <a:effectLst>
                  <a:outerShdw blurRad="50800" dist="25000" dir="5400000" algn="t" rotWithShape="0">
                    <a:prstClr val="black">
                      <a:alpha val="45000"/>
                    </a:prstClr>
                  </a:outerShdw>
                </a:effectLst>
              </a:defRPr>
            </a:lvl1pPr>
            <a:extLst/>
          </a:lstStyle>
          <a:p>
            <a:r>
              <a:rPr kumimoji="0" lang="en-US" smtClean="0"/>
              <a:t>Click to edit Master title style</a:t>
            </a:r>
            <a:endParaRPr kumimoji="0" lang="en-US"/>
          </a:p>
        </p:txBody>
      </p:sp>
      <p:sp>
        <p:nvSpPr>
          <p:cNvPr id="8" name="Freeform 7"/>
          <p:cNvSpPr>
            <a:spLocks/>
          </p:cNvSpPr>
          <p:nvPr/>
        </p:nvSpPr>
        <p:spPr bwMode="auto">
          <a:xfrm>
            <a:off x="716436" y="5001993"/>
            <a:ext cx="3802003" cy="1443111"/>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329" y="347"/>
                </a:moveTo>
                <a:lnTo>
                  <a:pt x="7156" y="682"/>
                </a:lnTo>
                <a:lnTo>
                  <a:pt x="5229" y="682"/>
                </a:lnTo>
                <a:lnTo>
                  <a:pt x="-328" y="345"/>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dirty="0"/>
          </a:p>
        </p:txBody>
      </p:sp>
      <p:sp>
        <p:nvSpPr>
          <p:cNvPr id="9" name="Freeform 8"/>
          <p:cNvSpPr>
            <a:spLocks/>
          </p:cNvSpPr>
          <p:nvPr/>
        </p:nvSpPr>
        <p:spPr bwMode="auto">
          <a:xfrm>
            <a:off x="-53561" y="5785023"/>
            <a:ext cx="3802003"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817" y="97"/>
                </a:moveTo>
                <a:lnTo>
                  <a:pt x="6408" y="682"/>
                </a:lnTo>
                <a:lnTo>
                  <a:pt x="5232" y="685"/>
                </a:lnTo>
                <a:lnTo>
                  <a:pt x="829" y="101"/>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dirty="0"/>
          </a:p>
        </p:txBody>
      </p:sp>
      <p:sp>
        <p:nvSpPr>
          <p:cNvPr id="10" name="Right Triangle 9"/>
          <p:cNvSpPr>
            <a:spLocks/>
          </p:cNvSpPr>
          <p:nvPr/>
        </p:nvSpPr>
        <p:spPr bwMode="auto">
          <a:xfrm>
            <a:off x="-6042" y="5791253"/>
            <a:ext cx="3402314" cy="1080868"/>
          </a:xfrm>
          <a:prstGeom prst="rtTriangle">
            <a:avLst/>
          </a:prstGeom>
          <a:blipFill>
            <a:blip r:embed="rId2">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eaLnBrk="1" latinLnBrk="0" hangingPunct="1"/>
            <a:endParaRPr kumimoji="0" lang="en-US" dirty="0"/>
          </a:p>
        </p:txBody>
      </p:sp>
      <p:cxnSp>
        <p:nvCxnSpPr>
          <p:cNvPr id="11" name="Straight Connector 10"/>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12" name="Chevron 11"/>
          <p:cNvSpPr/>
          <p:nvPr/>
        </p:nvSpPr>
        <p:spPr>
          <a:xfrm>
            <a:off x="8664112" y="4988440"/>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dirty="0"/>
          </a:p>
        </p:txBody>
      </p:sp>
      <p:sp>
        <p:nvSpPr>
          <p:cNvPr id="13" name="Chevron 12"/>
          <p:cNvSpPr/>
          <p:nvPr/>
        </p:nvSpPr>
        <p:spPr>
          <a:xfrm>
            <a:off x="8477696" y="4988440"/>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13" name="Freeform 12"/>
          <p:cNvSpPr>
            <a:spLocks/>
          </p:cNvSpPr>
          <p:nvPr/>
        </p:nvSpPr>
        <p:spPr bwMode="auto">
          <a:xfrm>
            <a:off x="716436" y="5001993"/>
            <a:ext cx="3802003" cy="1443111"/>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329" y="347"/>
                </a:moveTo>
                <a:lnTo>
                  <a:pt x="7156" y="682"/>
                </a:lnTo>
                <a:lnTo>
                  <a:pt x="5229" y="682"/>
                </a:lnTo>
                <a:lnTo>
                  <a:pt x="-328" y="345"/>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dirty="0"/>
          </a:p>
        </p:txBody>
      </p:sp>
      <p:sp>
        <p:nvSpPr>
          <p:cNvPr id="12" name="Freeform 11"/>
          <p:cNvSpPr>
            <a:spLocks/>
          </p:cNvSpPr>
          <p:nvPr/>
        </p:nvSpPr>
        <p:spPr bwMode="auto">
          <a:xfrm>
            <a:off x="-53561" y="5785023"/>
            <a:ext cx="3802003"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817" y="97"/>
                </a:moveTo>
                <a:lnTo>
                  <a:pt x="6408" y="682"/>
                </a:lnTo>
                <a:lnTo>
                  <a:pt x="5232" y="685"/>
                </a:lnTo>
                <a:lnTo>
                  <a:pt x="829" y="101"/>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dirty="0"/>
          </a:p>
        </p:txBody>
      </p:sp>
      <p:sp>
        <p:nvSpPr>
          <p:cNvPr id="14" name="Right Triangle 13"/>
          <p:cNvSpPr>
            <a:spLocks/>
          </p:cNvSpPr>
          <p:nvPr/>
        </p:nvSpPr>
        <p:spPr bwMode="auto">
          <a:xfrm>
            <a:off x="-6042" y="5791253"/>
            <a:ext cx="3402314" cy="1080868"/>
          </a:xfrm>
          <a:prstGeom prst="rtTriangle">
            <a:avLst/>
          </a:prstGeom>
          <a:blipFill>
            <a:blip r:embed="rId13">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eaLnBrk="1" latinLnBrk="0" hangingPunct="1"/>
            <a:endParaRPr kumimoji="0" lang="en-US" dirty="0"/>
          </a:p>
        </p:txBody>
      </p:sp>
      <p:cxnSp>
        <p:nvCxnSpPr>
          <p:cNvPr id="15" name="Straight Connector 14"/>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9" name="Title Placeholder 8"/>
          <p:cNvSpPr>
            <a:spLocks noGrp="1"/>
          </p:cNvSpPr>
          <p:nvPr>
            <p:ph type="title"/>
          </p:nvPr>
        </p:nvSpPr>
        <p:spPr>
          <a:xfrm>
            <a:off x="457200" y="274638"/>
            <a:ext cx="8229600" cy="1143000"/>
          </a:xfrm>
          <a:prstGeom prst="rect">
            <a:avLst/>
          </a:prstGeom>
        </p:spPr>
        <p:txBody>
          <a:bodyPr vert="horz" anchor="ctr">
            <a:normAutofit/>
            <a:scene3d>
              <a:camera prst="orthographicFront"/>
              <a:lightRig rig="soft" dir="t"/>
            </a:scene3d>
            <a:sp3d prstMaterial="softEdge">
              <a:bevelT w="25400" h="25400"/>
            </a:sp3d>
          </a:bodyPr>
          <a:lstStyle>
            <a:extLst/>
          </a:lstStyle>
          <a:p>
            <a:r>
              <a:rPr kumimoji="0" lang="en-US" smtClean="0"/>
              <a:t>Click to edit Master title style</a:t>
            </a:r>
            <a:endParaRPr kumimoji="0" lang="en-US"/>
          </a:p>
        </p:txBody>
      </p:sp>
      <p:sp>
        <p:nvSpPr>
          <p:cNvPr id="30" name="Text Placeholder 29"/>
          <p:cNvSpPr>
            <a:spLocks noGrp="1"/>
          </p:cNvSpPr>
          <p:nvPr>
            <p:ph type="body" idx="1"/>
          </p:nvPr>
        </p:nvSpPr>
        <p:spPr>
          <a:xfrm>
            <a:off x="457200" y="1481328"/>
            <a:ext cx="8229600" cy="4525963"/>
          </a:xfrm>
          <a:prstGeom prst="rect">
            <a:avLst/>
          </a:prstGeom>
        </p:spPr>
        <p:txBody>
          <a:bodyPr vert="horz">
            <a:normAutofit/>
          </a:bodyPr>
          <a:lstStyle>
            <a:extLst/>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0" name="Date Placeholder 9"/>
          <p:cNvSpPr>
            <a:spLocks noGrp="1"/>
          </p:cNvSpPr>
          <p:nvPr>
            <p:ph type="dt" sz="half" idx="2"/>
          </p:nvPr>
        </p:nvSpPr>
        <p:spPr>
          <a:xfrm>
            <a:off x="6727032" y="6407944"/>
            <a:ext cx="1920240" cy="365760"/>
          </a:xfrm>
          <a:prstGeom prst="rect">
            <a:avLst/>
          </a:prstGeom>
        </p:spPr>
        <p:txBody>
          <a:bodyPr vert="horz" anchor="b"/>
          <a:lstStyle>
            <a:lvl1pPr algn="l" eaLnBrk="1" latinLnBrk="0" hangingPunct="1">
              <a:defRPr kumimoji="0" sz="1000">
                <a:solidFill>
                  <a:schemeClr val="tx1"/>
                </a:solidFill>
              </a:defRPr>
            </a:lvl1pPr>
            <a:extLst/>
          </a:lstStyle>
          <a:p>
            <a:fld id="{890185B9-0498-449E-BD44-61D4353254FE}" type="datetimeFigureOut">
              <a:rPr lang="en-US" smtClean="0"/>
              <a:pPr/>
              <a:t>8/4/2023</a:t>
            </a:fld>
            <a:endParaRPr lang="en-US" dirty="0"/>
          </a:p>
        </p:txBody>
      </p:sp>
      <p:sp>
        <p:nvSpPr>
          <p:cNvPr id="22" name="Footer Placeholder 21"/>
          <p:cNvSpPr>
            <a:spLocks noGrp="1"/>
          </p:cNvSpPr>
          <p:nvPr>
            <p:ph type="ftr" sz="quarter" idx="3"/>
          </p:nvPr>
        </p:nvSpPr>
        <p:spPr>
          <a:xfrm>
            <a:off x="4380072" y="6407944"/>
            <a:ext cx="2350681" cy="365125"/>
          </a:xfrm>
          <a:prstGeom prst="rect">
            <a:avLst/>
          </a:prstGeom>
        </p:spPr>
        <p:txBody>
          <a:bodyPr vert="horz" anchor="b"/>
          <a:lstStyle>
            <a:lvl1pPr algn="r" eaLnBrk="1" latinLnBrk="0" hangingPunct="1">
              <a:defRPr kumimoji="0" sz="1000">
                <a:solidFill>
                  <a:schemeClr val="tx1"/>
                </a:solidFill>
              </a:defRPr>
            </a:lvl1pPr>
            <a:extLst/>
          </a:lstStyle>
          <a:p>
            <a:endParaRPr lang="en-US" dirty="0"/>
          </a:p>
        </p:txBody>
      </p:sp>
      <p:sp>
        <p:nvSpPr>
          <p:cNvPr id="18" name="Slide Number Placeholder 17"/>
          <p:cNvSpPr>
            <a:spLocks noGrp="1"/>
          </p:cNvSpPr>
          <p:nvPr>
            <p:ph type="sldNum" sz="quarter" idx="4"/>
          </p:nvPr>
        </p:nvSpPr>
        <p:spPr>
          <a:xfrm>
            <a:off x="8647272" y="6407944"/>
            <a:ext cx="365760" cy="365125"/>
          </a:xfrm>
          <a:prstGeom prst="rect">
            <a:avLst/>
          </a:prstGeom>
        </p:spPr>
        <p:txBody>
          <a:bodyPr vert="horz" anchor="b"/>
          <a:lstStyle>
            <a:lvl1pPr algn="r" eaLnBrk="1" latinLnBrk="0" hangingPunct="1">
              <a:defRPr kumimoji="0" sz="1000" b="0">
                <a:solidFill>
                  <a:schemeClr val="tx1"/>
                </a:solidFill>
              </a:defRPr>
            </a:lvl1pPr>
            <a:extLst/>
          </a:lstStyle>
          <a:p>
            <a:fld id="{2C64882A-88FC-42AE-928C-9C29EB8CC826}"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p:titleStyle>
    <p:body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71472" y="0"/>
            <a:ext cx="8172480" cy="2357430"/>
          </a:xfrm>
        </p:spPr>
        <p:txBody>
          <a:bodyPr>
            <a:noAutofit/>
          </a:bodyPr>
          <a:lstStyle/>
          <a:p>
            <a:pPr algn="ctr"/>
            <a:r>
              <a:rPr lang="en-US" sz="3600" dirty="0" smtClean="0">
                <a:solidFill>
                  <a:schemeClr val="accent2"/>
                </a:solidFill>
                <a:effectLst>
                  <a:outerShdw blurRad="50800" dist="38100" algn="l" rotWithShape="0">
                    <a:prstClr val="black">
                      <a:alpha val="40000"/>
                    </a:prstClr>
                  </a:outerShdw>
                </a:effectLst>
                <a:latin typeface="Arial Black" pitchFamily="34" charset="0"/>
              </a:rPr>
              <a:t>Build An Employee Travel Approval Application For Corporates (Admin)</a:t>
            </a:r>
            <a:r>
              <a:rPr lang="en-US" sz="3600" dirty="0" smtClean="0">
                <a:solidFill>
                  <a:schemeClr val="accent2"/>
                </a:solidFill>
                <a:effectLst>
                  <a:outerShdw blurRad="50800" dist="38100" algn="l" rotWithShape="0">
                    <a:prstClr val="black">
                      <a:alpha val="40000"/>
                    </a:prstClr>
                  </a:outerShdw>
                </a:effectLst>
              </a:rPr>
              <a:t/>
            </a:r>
            <a:br>
              <a:rPr lang="en-US" sz="3600" dirty="0" smtClean="0">
                <a:solidFill>
                  <a:schemeClr val="accent2"/>
                </a:solidFill>
                <a:effectLst>
                  <a:outerShdw blurRad="50800" dist="38100" algn="l" rotWithShape="0">
                    <a:prstClr val="black">
                      <a:alpha val="40000"/>
                    </a:prstClr>
                  </a:outerShdw>
                </a:effectLst>
              </a:rPr>
            </a:br>
            <a:endParaRPr lang="en-US" sz="3600" dirty="0"/>
          </a:p>
        </p:txBody>
      </p:sp>
      <p:sp>
        <p:nvSpPr>
          <p:cNvPr id="3" name="Subtitle 2"/>
          <p:cNvSpPr>
            <a:spLocks noGrp="1"/>
          </p:cNvSpPr>
          <p:nvPr>
            <p:ph type="subTitle" idx="1"/>
          </p:nvPr>
        </p:nvSpPr>
        <p:spPr>
          <a:xfrm>
            <a:off x="685800" y="2214554"/>
            <a:ext cx="7772400" cy="2596757"/>
          </a:xfrm>
        </p:spPr>
        <p:txBody>
          <a:bodyPr>
            <a:normAutofit fontScale="92500" lnSpcReduction="20000"/>
          </a:bodyPr>
          <a:lstStyle/>
          <a:p>
            <a:pPr algn="ctr"/>
            <a:r>
              <a:rPr lang="en-IN" sz="2400" b="1" dirty="0" smtClean="0">
                <a:solidFill>
                  <a:schemeClr val="bg2">
                    <a:lumMod val="50000"/>
                  </a:schemeClr>
                </a:solidFill>
                <a:latin typeface="Arial Black" pitchFamily="34" charset="0"/>
              </a:rPr>
              <a:t>Project Presented BY</a:t>
            </a:r>
          </a:p>
          <a:p>
            <a:pPr algn="ctr"/>
            <a:endParaRPr lang="en-IN" sz="2400" b="1" dirty="0" smtClean="0">
              <a:solidFill>
                <a:schemeClr val="bg2">
                  <a:lumMod val="50000"/>
                </a:schemeClr>
              </a:solidFill>
              <a:latin typeface="Arial Black" pitchFamily="34" charset="0"/>
            </a:endParaRPr>
          </a:p>
          <a:p>
            <a:pPr algn="l"/>
            <a:r>
              <a:rPr lang="en-IN" sz="2000" b="1" dirty="0" smtClean="0">
                <a:solidFill>
                  <a:schemeClr val="tx1"/>
                </a:solidFill>
                <a:latin typeface="Arial Black" pitchFamily="34" charset="0"/>
              </a:rPr>
              <a:t>        </a:t>
            </a:r>
            <a:r>
              <a:rPr lang="en-IN" sz="1800" b="1" dirty="0" smtClean="0">
                <a:solidFill>
                  <a:schemeClr val="tx1"/>
                </a:solidFill>
                <a:latin typeface="Arial Black" pitchFamily="34" charset="0"/>
              </a:rPr>
              <a:t>Team ID : </a:t>
            </a:r>
            <a:r>
              <a:rPr lang="en-IN" sz="1800" dirty="0" smtClean="0">
                <a:solidFill>
                  <a:schemeClr val="tx1"/>
                </a:solidFill>
                <a:latin typeface="Arial" pitchFamily="34" charset="0"/>
                <a:cs typeface="Arial" pitchFamily="34" charset="0"/>
              </a:rPr>
              <a:t>LTVIP2023TMID00179</a:t>
            </a:r>
          </a:p>
          <a:p>
            <a:pPr algn="l"/>
            <a:r>
              <a:rPr lang="en-IN" sz="1800" b="1" dirty="0" smtClean="0">
                <a:solidFill>
                  <a:schemeClr val="tx1"/>
                </a:solidFill>
                <a:latin typeface="Arial Black" pitchFamily="34" charset="0"/>
              </a:rPr>
              <a:t> </a:t>
            </a:r>
            <a:r>
              <a:rPr lang="en-IN" sz="1800" b="1" dirty="0" smtClean="0">
                <a:solidFill>
                  <a:schemeClr val="tx1"/>
                </a:solidFill>
                <a:latin typeface="Arial Black" pitchFamily="34" charset="0"/>
              </a:rPr>
              <a:t>        Team Size : </a:t>
            </a:r>
            <a:r>
              <a:rPr lang="en-IN" sz="1800" b="1" dirty="0" smtClean="0">
                <a:solidFill>
                  <a:schemeClr val="tx1"/>
                </a:solidFill>
                <a:latin typeface="Arial" pitchFamily="34" charset="0"/>
                <a:cs typeface="Arial" pitchFamily="34" charset="0"/>
              </a:rPr>
              <a:t>4</a:t>
            </a:r>
          </a:p>
          <a:p>
            <a:pPr algn="l"/>
            <a:r>
              <a:rPr lang="en-IN" sz="1800" b="1" dirty="0" smtClean="0">
                <a:solidFill>
                  <a:schemeClr val="tx1"/>
                </a:solidFill>
                <a:latin typeface="Arial Black" pitchFamily="34" charset="0"/>
              </a:rPr>
              <a:t> </a:t>
            </a:r>
            <a:r>
              <a:rPr lang="en-IN" sz="1800" b="1" dirty="0" smtClean="0">
                <a:solidFill>
                  <a:schemeClr val="tx1"/>
                </a:solidFill>
                <a:latin typeface="Arial Black" pitchFamily="34" charset="0"/>
              </a:rPr>
              <a:t>       Team Leader : </a:t>
            </a:r>
            <a:r>
              <a:rPr lang="en-IN" sz="1800" dirty="0" smtClean="0">
                <a:solidFill>
                  <a:schemeClr val="tx1"/>
                </a:solidFill>
                <a:latin typeface="Arial" pitchFamily="34" charset="0"/>
                <a:cs typeface="Arial" pitchFamily="34" charset="0"/>
              </a:rPr>
              <a:t>GOPISETTI ANJANEYULU</a:t>
            </a:r>
          </a:p>
          <a:p>
            <a:pPr algn="l"/>
            <a:r>
              <a:rPr lang="en-IN" sz="1800" b="1" dirty="0" smtClean="0">
                <a:solidFill>
                  <a:schemeClr val="tx1"/>
                </a:solidFill>
                <a:latin typeface="Arial Black" pitchFamily="34" charset="0"/>
              </a:rPr>
              <a:t> </a:t>
            </a:r>
            <a:r>
              <a:rPr lang="en-IN" sz="1800" b="1" dirty="0" smtClean="0">
                <a:solidFill>
                  <a:schemeClr val="tx1"/>
                </a:solidFill>
                <a:latin typeface="Arial Black" pitchFamily="34" charset="0"/>
              </a:rPr>
              <a:t>       Team Members :</a:t>
            </a:r>
            <a:r>
              <a:rPr lang="en-IN" sz="1800" dirty="0" smtClean="0">
                <a:solidFill>
                  <a:schemeClr val="tx1"/>
                </a:solidFill>
                <a:latin typeface="Arial" pitchFamily="34" charset="0"/>
                <a:cs typeface="Arial" pitchFamily="34" charset="0"/>
              </a:rPr>
              <a:t>USHA SWEYHA</a:t>
            </a:r>
          </a:p>
          <a:p>
            <a:pPr algn="l"/>
            <a:r>
              <a:rPr lang="en-IN" sz="1800" dirty="0" smtClean="0">
                <a:solidFill>
                  <a:schemeClr val="tx1"/>
                </a:solidFill>
                <a:latin typeface="Arial" pitchFamily="34" charset="0"/>
                <a:cs typeface="Arial" pitchFamily="34" charset="0"/>
              </a:rPr>
              <a:t>  </a:t>
            </a:r>
            <a:r>
              <a:rPr lang="en-IN" sz="1800" dirty="0" smtClean="0">
                <a:solidFill>
                  <a:schemeClr val="tx1"/>
                </a:solidFill>
                <a:latin typeface="Arial" pitchFamily="34" charset="0"/>
                <a:cs typeface="Arial" pitchFamily="34" charset="0"/>
              </a:rPr>
              <a:t>                                       TAMIRCHI SANGEETHA</a:t>
            </a:r>
          </a:p>
          <a:p>
            <a:pPr algn="l"/>
            <a:r>
              <a:rPr lang="en-IN" sz="1800" dirty="0" smtClean="0">
                <a:solidFill>
                  <a:schemeClr val="tx1"/>
                </a:solidFill>
                <a:latin typeface="Arial" pitchFamily="34" charset="0"/>
                <a:cs typeface="Arial" pitchFamily="34" charset="0"/>
              </a:rPr>
              <a:t> </a:t>
            </a:r>
            <a:r>
              <a:rPr lang="en-IN" sz="1800" dirty="0" smtClean="0">
                <a:solidFill>
                  <a:schemeClr val="tx1"/>
                </a:solidFill>
                <a:latin typeface="Arial" pitchFamily="34" charset="0"/>
                <a:cs typeface="Arial" pitchFamily="34" charset="0"/>
              </a:rPr>
              <a:t>                                        RACHAMALLA DEVARAJAMANI.</a:t>
            </a:r>
          </a:p>
          <a:p>
            <a:pPr algn="l"/>
            <a:r>
              <a:rPr lang="en-IN" sz="2000" dirty="0" smtClean="0">
                <a:solidFill>
                  <a:schemeClr val="tx1"/>
                </a:solidFill>
                <a:latin typeface="Arial" pitchFamily="34" charset="0"/>
                <a:cs typeface="Arial" pitchFamily="34" charset="0"/>
              </a:rPr>
              <a:t> </a:t>
            </a:r>
            <a:endParaRPr lang="en-US" sz="2000" dirty="0">
              <a:solidFill>
                <a:schemeClr val="tx1"/>
              </a:solidFill>
              <a:latin typeface="Arial" pitchFamily="34" charset="0"/>
              <a:cs typeface="Arial"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a:xfrm>
            <a:off x="571472" y="1285860"/>
            <a:ext cx="4038600" cy="4357719"/>
          </a:xfrm>
        </p:spPr>
        <p:txBody>
          <a:bodyPr>
            <a:normAutofit/>
          </a:bodyPr>
          <a:lstStyle/>
          <a:p>
            <a:r>
              <a:rPr lang="en-US" sz="1800" dirty="0" smtClean="0"/>
              <a:t>Click the gear icon Select Setup, This launches Setup in a new tab.</a:t>
            </a:r>
          </a:p>
          <a:p>
            <a:r>
              <a:rPr lang="en-US" sz="1800" dirty="0" smtClean="0"/>
              <a:t>click Object Manager</a:t>
            </a:r>
          </a:p>
          <a:p>
            <a:r>
              <a:rPr lang="en-US" sz="1800" dirty="0" smtClean="0"/>
              <a:t>Select Expense.</a:t>
            </a:r>
          </a:p>
          <a:p>
            <a:r>
              <a:rPr lang="en-US" sz="1800" dirty="0" smtClean="0"/>
              <a:t>Click Fields &amp; Relationships</a:t>
            </a:r>
          </a:p>
          <a:p>
            <a:r>
              <a:rPr lang="en-US" sz="1800" dirty="0" smtClean="0"/>
              <a:t>Click New.</a:t>
            </a:r>
          </a:p>
          <a:p>
            <a:endParaRPr lang="en-IN" dirty="0" smtClean="0"/>
          </a:p>
          <a:p>
            <a:endParaRPr lang="en-IN" dirty="0" smtClean="0"/>
          </a:p>
          <a:p>
            <a:pPr>
              <a:buFont typeface="Wingdings" pitchFamily="2" charset="2"/>
              <a:buChar char="Ø"/>
            </a:pPr>
            <a:r>
              <a:rPr lang="en-US" sz="1800" dirty="0" smtClean="0"/>
              <a:t>Select</a:t>
            </a:r>
            <a:r>
              <a:rPr lang="en-US" sz="1800" dirty="0" smtClean="0"/>
              <a:t> Sum as roll-up and </a:t>
            </a:r>
            <a:r>
              <a:rPr lang="en-US" sz="1800" dirty="0" smtClean="0"/>
              <a:t>Field to aggregate</a:t>
            </a:r>
            <a:r>
              <a:rPr lang="en-US" sz="1800" dirty="0" smtClean="0"/>
              <a:t> Amount then click Next, Next and save.</a:t>
            </a:r>
            <a:endParaRPr lang="en-US" sz="1800" dirty="0"/>
          </a:p>
        </p:txBody>
      </p:sp>
      <p:pic>
        <p:nvPicPr>
          <p:cNvPr id="5" name="Content Placeholder 4" descr="Screenshot (11).png"/>
          <p:cNvPicPr>
            <a:picLocks noGrp="1" noChangeAspect="1"/>
          </p:cNvPicPr>
          <p:nvPr>
            <p:ph sz="half" idx="2"/>
          </p:nvPr>
        </p:nvPicPr>
        <p:blipFill>
          <a:blip r:embed="rId2" cstate="print"/>
          <a:stretch>
            <a:fillRect/>
          </a:stretch>
        </p:blipFill>
        <p:spPr>
          <a:xfrm>
            <a:off x="4648200" y="1285860"/>
            <a:ext cx="4281518" cy="4214842"/>
          </a:xfrm>
          <a:prstGeom prst="rect">
            <a:avLst/>
          </a:prstGeom>
          <a:ln>
            <a:noFill/>
          </a:ln>
          <a:effectLst>
            <a:outerShdw blurRad="292100" dist="139700" dir="2700000" algn="tl" rotWithShape="0">
              <a:srgbClr val="333333">
                <a:alpha val="65000"/>
              </a:srgbClr>
            </a:outerShdw>
          </a:effectLst>
        </p:spPr>
      </p:pic>
      <p:sp>
        <p:nvSpPr>
          <p:cNvPr id="4" name="Title 3"/>
          <p:cNvSpPr>
            <a:spLocks noGrp="1"/>
          </p:cNvSpPr>
          <p:nvPr>
            <p:ph type="title"/>
          </p:nvPr>
        </p:nvSpPr>
        <p:spPr/>
        <p:txBody>
          <a:bodyPr>
            <a:normAutofit fontScale="90000"/>
          </a:bodyPr>
          <a:lstStyle/>
          <a:p>
            <a:r>
              <a:rPr lang="en-US" sz="2700" dirty="0" smtClean="0">
                <a:solidFill>
                  <a:schemeClr val="accent2"/>
                </a:solidFill>
                <a:latin typeface="Arial Black" pitchFamily="34" charset="0"/>
              </a:rPr>
              <a:t>Roll Up Summary Fields On Expense Object</a:t>
            </a:r>
            <a:r>
              <a:rPr lang="en-US" dirty="0" smtClean="0">
                <a:solidFill>
                  <a:schemeClr val="accent2"/>
                </a:solidFill>
              </a:rPr>
              <a:t/>
            </a:r>
            <a:br>
              <a:rPr lang="en-US" dirty="0" smtClean="0">
                <a:solidFill>
                  <a:schemeClr val="accent2"/>
                </a:solidFill>
              </a:rPr>
            </a:br>
            <a:r>
              <a:rPr lang="en-US" dirty="0" smtClean="0"/>
              <a:t/>
            </a:r>
            <a:br>
              <a:rPr lang="en-US" dirty="0" smtClean="0"/>
            </a:br>
            <a:endParaRPr lang="en-U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Screenshot (12).png"/>
          <p:cNvPicPr>
            <a:picLocks noGrp="1" noChangeAspect="1"/>
          </p:cNvPicPr>
          <p:nvPr>
            <p:ph sz="half" idx="1"/>
          </p:nvPr>
        </p:nvPicPr>
        <p:blipFill>
          <a:blip r:embed="rId2" cstate="print"/>
          <a:stretch>
            <a:fillRect/>
          </a:stretch>
        </p:blipFill>
        <p:spPr>
          <a:xfrm>
            <a:off x="214282" y="1571612"/>
            <a:ext cx="4500594" cy="3929090"/>
          </a:xfrm>
          <a:prstGeom prst="rect">
            <a:avLst/>
          </a:prstGeom>
          <a:ln>
            <a:noFill/>
          </a:ln>
          <a:effectLst>
            <a:outerShdw blurRad="292100" dist="139700" dir="2700000" algn="tl" rotWithShape="0">
              <a:srgbClr val="333333">
                <a:alpha val="65000"/>
              </a:srgbClr>
            </a:outerShdw>
          </a:effectLst>
        </p:spPr>
      </p:pic>
      <p:sp>
        <p:nvSpPr>
          <p:cNvPr id="3" name="Content Placeholder 2"/>
          <p:cNvSpPr>
            <a:spLocks noGrp="1"/>
          </p:cNvSpPr>
          <p:nvPr>
            <p:ph sz="half" idx="2"/>
          </p:nvPr>
        </p:nvSpPr>
        <p:spPr/>
        <p:txBody>
          <a:bodyPr>
            <a:noAutofit/>
          </a:bodyPr>
          <a:lstStyle/>
          <a:p>
            <a:r>
              <a:rPr lang="en-US" sz="1600" dirty="0" smtClean="0"/>
              <a:t>1) From Setup, click Object </a:t>
            </a:r>
            <a:r>
              <a:rPr lang="en-US" sz="1600" dirty="0" smtClean="0"/>
              <a:t>          Manager </a:t>
            </a:r>
            <a:r>
              <a:rPr lang="en-US" sz="1600" dirty="0" smtClean="0"/>
              <a:t>and select Expense Item</a:t>
            </a:r>
            <a:r>
              <a:rPr lang="en-US" sz="1600" dirty="0" smtClean="0"/>
              <a:t>.</a:t>
            </a:r>
          </a:p>
          <a:p>
            <a:r>
              <a:rPr lang="en-US" sz="1600" dirty="0" smtClean="0"/>
              <a:t>2)Click </a:t>
            </a:r>
            <a:r>
              <a:rPr lang="en-US" sz="1600" dirty="0" smtClean="0"/>
              <a:t>Fields &amp; Relationships, then New</a:t>
            </a:r>
            <a:r>
              <a:rPr lang="en-US" sz="1600" dirty="0" smtClean="0"/>
              <a:t>.</a:t>
            </a:r>
          </a:p>
          <a:p>
            <a:r>
              <a:rPr lang="en-US" sz="1600" dirty="0" smtClean="0"/>
              <a:t>3)Select Picklist </a:t>
            </a:r>
            <a:r>
              <a:rPr lang="en-US" sz="1600" dirty="0" smtClean="0"/>
              <a:t>as the Data Type and click Next</a:t>
            </a:r>
            <a:r>
              <a:rPr lang="en-US" sz="1600" dirty="0" smtClean="0"/>
              <a:t>.</a:t>
            </a:r>
          </a:p>
          <a:p>
            <a:r>
              <a:rPr lang="en-US" sz="1600" dirty="0" smtClean="0"/>
              <a:t>4)For </a:t>
            </a:r>
            <a:r>
              <a:rPr lang="en-US" sz="1600" dirty="0" smtClean="0"/>
              <a:t>Field Label enter Expense </a:t>
            </a:r>
            <a:r>
              <a:rPr lang="en-US" sz="1600" dirty="0" smtClean="0"/>
              <a:t>Type</a:t>
            </a:r>
          </a:p>
          <a:p>
            <a:r>
              <a:rPr lang="en-US" sz="1600" dirty="0" smtClean="0"/>
              <a:t>5)Select </a:t>
            </a:r>
            <a:r>
              <a:rPr lang="en-US" sz="1600" dirty="0" smtClean="0"/>
              <a:t>Enter values, with each value separated by a new line, and enter these values</a:t>
            </a:r>
            <a:r>
              <a:rPr lang="en-US" sz="1600" dirty="0" smtClean="0"/>
              <a:t>:</a:t>
            </a:r>
          </a:p>
          <a:p>
            <a:r>
              <a:rPr lang="en-US" sz="1600" dirty="0" smtClean="0"/>
              <a:t>Transport</a:t>
            </a:r>
            <a:endParaRPr lang="en-US" sz="1600" dirty="0" smtClean="0"/>
          </a:p>
          <a:p>
            <a:r>
              <a:rPr lang="en-US" sz="1600" dirty="0" smtClean="0"/>
              <a:t>Hotel</a:t>
            </a:r>
          </a:p>
          <a:p>
            <a:r>
              <a:rPr lang="en-US" sz="1600" dirty="0" smtClean="0"/>
              <a:t>Meal</a:t>
            </a:r>
          </a:p>
          <a:p>
            <a:r>
              <a:rPr lang="en-US" sz="1600" dirty="0" smtClean="0"/>
              <a:t>others</a:t>
            </a:r>
          </a:p>
          <a:p>
            <a:r>
              <a:rPr lang="en-US" sz="1600" dirty="0" smtClean="0"/>
              <a:t>Click Next, Next, then Save &amp; New</a:t>
            </a:r>
            <a:endParaRPr lang="en-US" sz="1600" dirty="0"/>
          </a:p>
        </p:txBody>
      </p:sp>
      <p:sp>
        <p:nvSpPr>
          <p:cNvPr id="4" name="Title 3"/>
          <p:cNvSpPr>
            <a:spLocks noGrp="1"/>
          </p:cNvSpPr>
          <p:nvPr>
            <p:ph type="title"/>
          </p:nvPr>
        </p:nvSpPr>
        <p:spPr/>
        <p:txBody>
          <a:bodyPr>
            <a:noAutofit/>
          </a:bodyPr>
          <a:lstStyle/>
          <a:p>
            <a:pPr algn="ctr"/>
            <a:r>
              <a:rPr lang="en-US" sz="3200" dirty="0" smtClean="0">
                <a:solidFill>
                  <a:schemeClr val="accent2"/>
                </a:solidFill>
                <a:latin typeface="Arial Black" pitchFamily="34" charset="0"/>
              </a:rPr>
              <a:t>Pick List Field</a:t>
            </a:r>
            <a:br>
              <a:rPr lang="en-US" sz="3200" dirty="0" smtClean="0">
                <a:solidFill>
                  <a:schemeClr val="accent2"/>
                </a:solidFill>
                <a:latin typeface="Arial Black" pitchFamily="34" charset="0"/>
              </a:rPr>
            </a:br>
            <a:r>
              <a:rPr lang="en-US" sz="2400" dirty="0" smtClean="0">
                <a:solidFill>
                  <a:srgbClr val="00B0F0"/>
                </a:solidFill>
              </a:rPr>
              <a:t>Let’s create a Pick-List </a:t>
            </a:r>
            <a:r>
              <a:rPr lang="en-US" sz="2400" dirty="0" smtClean="0">
                <a:solidFill>
                  <a:srgbClr val="00B0F0"/>
                </a:solidFill>
              </a:rPr>
              <a:t>field</a:t>
            </a:r>
            <a:endParaRPr lang="en-US" sz="2400" dirty="0">
              <a:solidFill>
                <a:srgbClr val="00B0F0"/>
              </a:solidFill>
              <a:latin typeface="Arial Black" pitchFamily="34"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Screenshot (13).png"/>
          <p:cNvPicPr>
            <a:picLocks noGrp="1" noChangeAspect="1"/>
          </p:cNvPicPr>
          <p:nvPr>
            <p:ph sz="half" idx="1"/>
          </p:nvPr>
        </p:nvPicPr>
        <p:blipFill>
          <a:blip r:embed="rId2" cstate="print"/>
          <a:stretch>
            <a:fillRect/>
          </a:stretch>
        </p:blipFill>
        <p:spPr>
          <a:xfrm>
            <a:off x="214282" y="1500174"/>
            <a:ext cx="4643470" cy="4286280"/>
          </a:xfrm>
          <a:prstGeom prst="rect">
            <a:avLst/>
          </a:prstGeom>
          <a:ln>
            <a:noFill/>
          </a:ln>
          <a:effectLst>
            <a:outerShdw blurRad="292100" dist="139700" dir="2700000" algn="tl" rotWithShape="0">
              <a:srgbClr val="333333">
                <a:alpha val="65000"/>
              </a:srgbClr>
            </a:outerShdw>
          </a:effectLst>
        </p:spPr>
      </p:pic>
      <p:sp>
        <p:nvSpPr>
          <p:cNvPr id="3" name="Content Placeholder 2"/>
          <p:cNvSpPr>
            <a:spLocks noGrp="1"/>
          </p:cNvSpPr>
          <p:nvPr>
            <p:ph sz="half" idx="2"/>
          </p:nvPr>
        </p:nvSpPr>
        <p:spPr>
          <a:xfrm>
            <a:off x="4791044" y="1285860"/>
            <a:ext cx="4352956" cy="5376672"/>
          </a:xfrm>
        </p:spPr>
        <p:txBody>
          <a:bodyPr>
            <a:normAutofit fontScale="47500" lnSpcReduction="20000"/>
          </a:bodyPr>
          <a:lstStyle/>
          <a:p>
            <a:r>
              <a:rPr lang="en-US" sz="4200" dirty="0" smtClean="0"/>
              <a:t/>
            </a:r>
            <a:br>
              <a:rPr lang="en-US" sz="4200" dirty="0" smtClean="0"/>
            </a:br>
            <a:r>
              <a:rPr lang="en-US" sz="4200" dirty="0" smtClean="0"/>
              <a:t>1)In the Quick Find box, enter </a:t>
            </a:r>
            <a:endParaRPr lang="en-US" sz="4200" dirty="0" smtClean="0"/>
          </a:p>
          <a:p>
            <a:pPr>
              <a:buNone/>
            </a:pPr>
            <a:r>
              <a:rPr lang="en-US" sz="4200" dirty="0" smtClean="0"/>
              <a:t>     Data </a:t>
            </a:r>
            <a:r>
              <a:rPr lang="en-US" sz="4200" dirty="0" smtClean="0"/>
              <a:t>Import and select Data </a:t>
            </a:r>
            <a:r>
              <a:rPr lang="en-US" sz="4200" dirty="0" smtClean="0"/>
              <a:t>   </a:t>
            </a:r>
          </a:p>
          <a:p>
            <a:pPr>
              <a:buNone/>
            </a:pPr>
            <a:r>
              <a:rPr lang="en-US" sz="4200" dirty="0" smtClean="0"/>
              <a:t> </a:t>
            </a:r>
            <a:r>
              <a:rPr lang="en-US" sz="4200" dirty="0" smtClean="0"/>
              <a:t>    Import </a:t>
            </a:r>
            <a:r>
              <a:rPr lang="en-US" sz="4200" dirty="0" smtClean="0"/>
              <a:t>Wizard</a:t>
            </a:r>
            <a:r>
              <a:rPr lang="en-US" sz="4200" dirty="0" smtClean="0"/>
              <a:t>.</a:t>
            </a:r>
          </a:p>
          <a:p>
            <a:r>
              <a:rPr lang="en-US" sz="4200" dirty="0" smtClean="0"/>
              <a:t>2)Click </a:t>
            </a:r>
            <a:r>
              <a:rPr lang="en-US" sz="4200" dirty="0" smtClean="0"/>
              <a:t>Launch Wizard</a:t>
            </a:r>
            <a:r>
              <a:rPr lang="en-US" sz="4200" dirty="0" smtClean="0"/>
              <a:t>!</a:t>
            </a:r>
          </a:p>
          <a:p>
            <a:r>
              <a:rPr lang="en-US" sz="4200" dirty="0" smtClean="0"/>
              <a:t>3)Click </a:t>
            </a:r>
            <a:r>
              <a:rPr lang="en-US" sz="4200" dirty="0" smtClean="0"/>
              <a:t>the Custom Objects tab and select the Departments object</a:t>
            </a:r>
            <a:r>
              <a:rPr lang="en-US" sz="4200" dirty="0" smtClean="0"/>
              <a:t>.</a:t>
            </a:r>
          </a:p>
          <a:p>
            <a:r>
              <a:rPr lang="en-US" sz="4200" dirty="0" smtClean="0"/>
              <a:t>4)Select </a:t>
            </a:r>
            <a:r>
              <a:rPr lang="en-US" sz="4200" dirty="0" smtClean="0"/>
              <a:t>Add new records</a:t>
            </a:r>
            <a:r>
              <a:rPr lang="en-US" sz="4200" dirty="0" smtClean="0"/>
              <a:t>.</a:t>
            </a:r>
          </a:p>
          <a:p>
            <a:r>
              <a:rPr lang="en-US" sz="4200" dirty="0" smtClean="0"/>
              <a:t>5)Click</a:t>
            </a:r>
            <a:r>
              <a:rPr lang="en-US" sz="4200" dirty="0" smtClean="0"/>
              <a:t> CSV and choose file </a:t>
            </a:r>
            <a:r>
              <a:rPr lang="en-US" sz="4200" dirty="0" smtClean="0"/>
              <a:t>Department CSV </a:t>
            </a:r>
            <a:r>
              <a:rPr lang="en-US" sz="4200" dirty="0" smtClean="0"/>
              <a:t>which we made earlier. Click Next</a:t>
            </a:r>
            <a:r>
              <a:rPr lang="en-US" sz="4200" dirty="0" smtClean="0"/>
              <a:t>.</a:t>
            </a:r>
          </a:p>
          <a:p>
            <a:r>
              <a:rPr lang="en-US" sz="4200" dirty="0" smtClean="0"/>
              <a:t>6)Since </a:t>
            </a:r>
            <a:r>
              <a:rPr lang="en-US" sz="4200" dirty="0" smtClean="0"/>
              <a:t>the field names in the CSV file (CSV Header) are the same as the field names in your object (Mapped </a:t>
            </a:r>
            <a:r>
              <a:rPr lang="en-US" sz="4200" dirty="0" smtClean="0"/>
              <a:t>Sales force </a:t>
            </a:r>
            <a:r>
              <a:rPr lang="en-US" sz="4200" dirty="0" smtClean="0"/>
              <a:t>Object), the fields are automatically mapped. Click Next.</a:t>
            </a:r>
            <a:r>
              <a:rPr lang="en-US" dirty="0" smtClean="0"/>
              <a:t/>
            </a:r>
            <a:br>
              <a:rPr lang="en-US" dirty="0" smtClean="0"/>
            </a:br>
            <a:endParaRPr lang="en-US" dirty="0"/>
          </a:p>
        </p:txBody>
      </p:sp>
      <p:sp>
        <p:nvSpPr>
          <p:cNvPr id="4" name="Title 3"/>
          <p:cNvSpPr>
            <a:spLocks noGrp="1"/>
          </p:cNvSpPr>
          <p:nvPr>
            <p:ph type="title"/>
          </p:nvPr>
        </p:nvSpPr>
        <p:spPr/>
        <p:txBody>
          <a:bodyPr>
            <a:normAutofit fontScale="90000"/>
          </a:bodyPr>
          <a:lstStyle/>
          <a:p>
            <a:pPr algn="ctr"/>
            <a:r>
              <a:rPr lang="en-US" dirty="0" smtClean="0">
                <a:solidFill>
                  <a:schemeClr val="accent2"/>
                </a:solidFill>
                <a:latin typeface="Arial Black" pitchFamily="34" charset="0"/>
              </a:rPr>
              <a:t>Data Import</a:t>
            </a:r>
            <a:r>
              <a:rPr lang="en-US" dirty="0" smtClean="0"/>
              <a:t/>
            </a:r>
            <a:br>
              <a:rPr lang="en-US" dirty="0" smtClean="0"/>
            </a:br>
            <a:endParaRPr lang="en-US"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p:txBody>
          <a:bodyPr>
            <a:noAutofit/>
          </a:bodyPr>
          <a:lstStyle/>
          <a:p>
            <a:pPr>
              <a:buFont typeface="Wingdings" pitchFamily="2" charset="2"/>
              <a:buChar char="Ø"/>
            </a:pPr>
            <a:r>
              <a:rPr lang="en-US" sz="2000" dirty="0" smtClean="0"/>
              <a:t>1.From </a:t>
            </a:r>
            <a:r>
              <a:rPr lang="en-US" sz="2000" dirty="0" smtClean="0"/>
              <a:t>Setup, in the </a:t>
            </a:r>
            <a:r>
              <a:rPr lang="en-US" sz="2000" dirty="0" smtClean="0"/>
              <a:t>Quick   Find </a:t>
            </a:r>
            <a:r>
              <a:rPr lang="en-US" sz="2000" dirty="0" smtClean="0"/>
              <a:t>box, enter Users. </a:t>
            </a:r>
            <a:endParaRPr lang="en-US" sz="2000" dirty="0" smtClean="0"/>
          </a:p>
          <a:p>
            <a:pPr>
              <a:buFont typeface="Wingdings" pitchFamily="2" charset="2"/>
              <a:buChar char="Ø"/>
            </a:pPr>
            <a:r>
              <a:rPr lang="en-US" sz="2000" dirty="0" smtClean="0"/>
              <a:t>2.Select </a:t>
            </a:r>
            <a:r>
              <a:rPr lang="en-US" sz="2000" dirty="0" smtClean="0"/>
              <a:t>Users. </a:t>
            </a:r>
            <a:endParaRPr lang="en-US" sz="2000" dirty="0" smtClean="0"/>
          </a:p>
          <a:p>
            <a:pPr>
              <a:buFont typeface="Wingdings" pitchFamily="2" charset="2"/>
              <a:buChar char="Ø"/>
            </a:pPr>
            <a:r>
              <a:rPr lang="en-US" sz="2000" dirty="0" smtClean="0"/>
              <a:t>3.Click </a:t>
            </a:r>
            <a:r>
              <a:rPr lang="en-US" sz="2000" dirty="0" smtClean="0"/>
              <a:t>New User. </a:t>
            </a:r>
            <a:endParaRPr lang="en-US" sz="2000" dirty="0" smtClean="0"/>
          </a:p>
          <a:p>
            <a:pPr>
              <a:buFont typeface="Wingdings" pitchFamily="2" charset="2"/>
              <a:buChar char="Ø"/>
            </a:pPr>
            <a:r>
              <a:rPr lang="en-US" sz="2000" dirty="0" smtClean="0"/>
              <a:t>4.Enter </a:t>
            </a:r>
            <a:r>
              <a:rPr lang="en-US" sz="2000" dirty="0" smtClean="0"/>
              <a:t>the First Name Travel Approval and Last Name manager and (Your) email address and a  unique username in the    </a:t>
            </a:r>
            <a:br>
              <a:rPr lang="en-US" sz="2000" dirty="0" smtClean="0"/>
            </a:br>
            <a:r>
              <a:rPr lang="en-US" sz="2000" dirty="0" smtClean="0"/>
              <a:t>  form of an email address. By default, the username is the same as the email address. </a:t>
            </a:r>
            <a:endParaRPr lang="en-US" sz="2000" dirty="0" smtClean="0"/>
          </a:p>
          <a:p>
            <a:pPr>
              <a:buFont typeface="Wingdings" pitchFamily="2" charset="2"/>
              <a:buChar char="Ø"/>
            </a:pPr>
            <a:r>
              <a:rPr lang="en-US" sz="2000" dirty="0" smtClean="0"/>
              <a:t>5.Select </a:t>
            </a:r>
            <a:r>
              <a:rPr lang="en-US" sz="2000" dirty="0" smtClean="0"/>
              <a:t>a User License as Salesforce. </a:t>
            </a:r>
            <a:endParaRPr lang="en-US" sz="2000" dirty="0"/>
          </a:p>
        </p:txBody>
      </p:sp>
      <p:pic>
        <p:nvPicPr>
          <p:cNvPr id="5" name="Content Placeholder 4" descr="Screenshot (14).png"/>
          <p:cNvPicPr>
            <a:picLocks noGrp="1" noChangeAspect="1"/>
          </p:cNvPicPr>
          <p:nvPr>
            <p:ph sz="half" idx="2"/>
          </p:nvPr>
        </p:nvPicPr>
        <p:blipFill>
          <a:blip r:embed="rId2" cstate="print"/>
          <a:stretch>
            <a:fillRect/>
          </a:stretch>
        </p:blipFill>
        <p:spPr>
          <a:xfrm>
            <a:off x="4572000" y="1571612"/>
            <a:ext cx="4357718" cy="4286280"/>
          </a:xfrm>
          <a:prstGeom prst="rect">
            <a:avLst/>
          </a:prstGeom>
          <a:ln>
            <a:noFill/>
          </a:ln>
          <a:effectLst>
            <a:outerShdw blurRad="292100" dist="139700" dir="2700000" algn="tl" rotWithShape="0">
              <a:srgbClr val="333333">
                <a:alpha val="65000"/>
              </a:srgbClr>
            </a:outerShdw>
          </a:effectLst>
        </p:spPr>
      </p:pic>
      <p:sp>
        <p:nvSpPr>
          <p:cNvPr id="4" name="Title 3"/>
          <p:cNvSpPr>
            <a:spLocks noGrp="1"/>
          </p:cNvSpPr>
          <p:nvPr>
            <p:ph type="title"/>
          </p:nvPr>
        </p:nvSpPr>
        <p:spPr>
          <a:xfrm>
            <a:off x="571472" y="0"/>
            <a:ext cx="8229600" cy="1000132"/>
          </a:xfrm>
        </p:spPr>
        <p:txBody>
          <a:bodyPr>
            <a:normAutofit/>
          </a:bodyPr>
          <a:lstStyle/>
          <a:p>
            <a:pPr algn="ctr"/>
            <a:r>
              <a:rPr lang="en-US" sz="3600" dirty="0" smtClean="0">
                <a:solidFill>
                  <a:schemeClr val="accent2"/>
                </a:solidFill>
                <a:latin typeface="Arial Black" pitchFamily="34" charset="0"/>
              </a:rPr>
              <a:t>Creating A User In Salesforce</a:t>
            </a:r>
            <a:endParaRPr lang="en-US" sz="36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shot (15).png"/>
          <p:cNvPicPr>
            <a:picLocks noGrp="1" noChangeAspect="1"/>
          </p:cNvPicPr>
          <p:nvPr>
            <p:ph idx="1"/>
          </p:nvPr>
        </p:nvPicPr>
        <p:blipFill>
          <a:blip r:embed="rId2"/>
          <a:stretch>
            <a:fillRect/>
          </a:stretch>
        </p:blipFill>
        <p:spPr>
          <a:xfrm>
            <a:off x="428596" y="1214422"/>
            <a:ext cx="8286808" cy="4643470"/>
          </a:xfrm>
          <a:prstGeom prst="rect">
            <a:avLst/>
          </a:prstGeom>
          <a:ln>
            <a:noFill/>
          </a:ln>
          <a:effectLst>
            <a:outerShdw blurRad="292100" dist="139700" dir="2700000" algn="tl" rotWithShape="0">
              <a:srgbClr val="333333">
                <a:alpha val="65000"/>
              </a:srgbClr>
            </a:outerShdw>
          </a:effectLst>
        </p:spPr>
      </p:pic>
      <p:sp>
        <p:nvSpPr>
          <p:cNvPr id="3" name="Title 2"/>
          <p:cNvSpPr>
            <a:spLocks noGrp="1"/>
          </p:cNvSpPr>
          <p:nvPr>
            <p:ph type="title"/>
          </p:nvPr>
        </p:nvSpPr>
        <p:spPr>
          <a:xfrm>
            <a:off x="457200" y="142852"/>
            <a:ext cx="8229600" cy="1274786"/>
          </a:xfrm>
        </p:spPr>
        <p:txBody>
          <a:bodyPr>
            <a:normAutofit fontScale="90000"/>
          </a:bodyPr>
          <a:lstStyle/>
          <a:p>
            <a:pPr algn="ctr"/>
            <a:r>
              <a:rPr lang="en-US" sz="3100" dirty="0" smtClean="0">
                <a:solidFill>
                  <a:schemeClr val="accent2"/>
                </a:solidFill>
                <a:latin typeface="Arial Black" pitchFamily="34" charset="0"/>
              </a:rPr>
              <a:t>Customize Travel Approval Object Page Layout</a:t>
            </a:r>
            <a:r>
              <a:rPr lang="en-US" dirty="0" smtClean="0"/>
              <a:t/>
            </a:r>
            <a:br>
              <a:rPr lang="en-US" dirty="0" smtClean="0"/>
            </a:br>
            <a:endParaRPr lang="en-US"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Screenshot (16).png"/>
          <p:cNvPicPr>
            <a:picLocks noGrp="1" noChangeAspect="1"/>
          </p:cNvPicPr>
          <p:nvPr>
            <p:ph sz="half" idx="1"/>
          </p:nvPr>
        </p:nvPicPr>
        <p:blipFill>
          <a:blip r:embed="rId2" cstate="print"/>
          <a:stretch>
            <a:fillRect/>
          </a:stretch>
        </p:blipFill>
        <p:spPr>
          <a:xfrm>
            <a:off x="214282" y="1714488"/>
            <a:ext cx="4281518" cy="3857652"/>
          </a:xfrm>
          <a:prstGeom prst="rect">
            <a:avLst/>
          </a:prstGeom>
          <a:ln>
            <a:noFill/>
          </a:ln>
          <a:effectLst>
            <a:outerShdw blurRad="292100" dist="139700" dir="2700000" algn="tl" rotWithShape="0">
              <a:srgbClr val="333333">
                <a:alpha val="65000"/>
              </a:srgbClr>
            </a:outerShdw>
          </a:effectLst>
        </p:spPr>
      </p:pic>
      <p:sp>
        <p:nvSpPr>
          <p:cNvPr id="3" name="Content Placeholder 2"/>
          <p:cNvSpPr>
            <a:spLocks noGrp="1"/>
          </p:cNvSpPr>
          <p:nvPr>
            <p:ph sz="half" idx="2"/>
          </p:nvPr>
        </p:nvSpPr>
        <p:spPr/>
        <p:txBody>
          <a:bodyPr>
            <a:normAutofit fontScale="85000" lnSpcReduction="10000"/>
          </a:bodyPr>
          <a:lstStyle/>
          <a:p>
            <a:r>
              <a:rPr lang="en-US" sz="2000" dirty="0" smtClean="0"/>
              <a:t>1)Click on validation rules and click new on the left </a:t>
            </a:r>
            <a:r>
              <a:rPr lang="en-US" sz="2000" dirty="0" smtClean="0"/>
              <a:t>corner</a:t>
            </a:r>
          </a:p>
          <a:p>
            <a:r>
              <a:rPr lang="en-US" sz="2000" dirty="0" smtClean="0"/>
              <a:t>2)Give </a:t>
            </a:r>
            <a:r>
              <a:rPr lang="en-US" sz="2000" dirty="0" smtClean="0"/>
              <a:t>your rule name Date _Validation and make sure that the rule is set to active</a:t>
            </a:r>
            <a:r>
              <a:rPr lang="en-US" sz="2000" dirty="0" smtClean="0"/>
              <a:t>.</a:t>
            </a:r>
          </a:p>
          <a:p>
            <a:r>
              <a:rPr lang="en-US" sz="2000" dirty="0" smtClean="0"/>
              <a:t>3)In </a:t>
            </a:r>
            <a:r>
              <a:rPr lang="en-US" sz="2000" dirty="0" smtClean="0"/>
              <a:t>the error condition formula enter </a:t>
            </a:r>
            <a:r>
              <a:rPr lang="en-US" sz="2000" dirty="0" smtClean="0"/>
              <a:t>Trip_End_Date</a:t>
            </a:r>
            <a:r>
              <a:rPr lang="en-US" sz="2000" dirty="0" smtClean="0"/>
              <a:t> c &lt; </a:t>
            </a:r>
            <a:r>
              <a:rPr lang="en-US" sz="2000" dirty="0" smtClean="0"/>
              <a:t>Trip_Start _Date</a:t>
            </a:r>
            <a:r>
              <a:rPr lang="en-US" sz="2000" dirty="0" smtClean="0"/>
              <a:t>   </a:t>
            </a:r>
            <a:r>
              <a:rPr lang="en-US" sz="2000" dirty="0" smtClean="0"/>
              <a:t>c</a:t>
            </a:r>
          </a:p>
          <a:p>
            <a:endParaRPr lang="en-US" sz="2000" dirty="0" smtClean="0"/>
          </a:p>
          <a:p>
            <a:r>
              <a:rPr lang="en-US" sz="2000" dirty="0" smtClean="0"/>
              <a:t>Give </a:t>
            </a:r>
            <a:r>
              <a:rPr lang="en-US" sz="2000" dirty="0" smtClean="0"/>
              <a:t>the Error message – “Trip end date must be the date greater than the Trip start date” &amp;</a:t>
            </a:r>
            <a:br>
              <a:rPr lang="en-US" sz="2000" dirty="0" smtClean="0"/>
            </a:br>
            <a:r>
              <a:rPr lang="en-US" sz="2000" dirty="0" smtClean="0"/>
              <a:t>For error location select the field and pick the Trip end date as the location for error.</a:t>
            </a:r>
            <a:br>
              <a:rPr lang="en-US" sz="2000" dirty="0" smtClean="0"/>
            </a:br>
            <a:r>
              <a:rPr lang="en-US" sz="2000" dirty="0" smtClean="0"/>
              <a:t>Click </a:t>
            </a:r>
            <a:r>
              <a:rPr lang="en-US" sz="2000" dirty="0" smtClean="0"/>
              <a:t>save.</a:t>
            </a:r>
            <a:r>
              <a:rPr lang="en-US" sz="2000" dirty="0" smtClean="0"/>
              <a:t/>
            </a:r>
            <a:br>
              <a:rPr lang="en-US" sz="2000" dirty="0" smtClean="0"/>
            </a:br>
            <a:endParaRPr lang="en-US" sz="2000" dirty="0"/>
          </a:p>
        </p:txBody>
      </p:sp>
      <p:sp>
        <p:nvSpPr>
          <p:cNvPr id="4" name="Title 3"/>
          <p:cNvSpPr>
            <a:spLocks noGrp="1"/>
          </p:cNvSpPr>
          <p:nvPr>
            <p:ph type="title"/>
          </p:nvPr>
        </p:nvSpPr>
        <p:spPr>
          <a:xfrm>
            <a:off x="457200" y="142852"/>
            <a:ext cx="8229600" cy="1000132"/>
          </a:xfrm>
        </p:spPr>
        <p:txBody>
          <a:bodyPr>
            <a:noAutofit/>
          </a:bodyPr>
          <a:lstStyle/>
          <a:p>
            <a:pPr algn="ctr"/>
            <a:r>
              <a:rPr lang="en-US" sz="3600" dirty="0" smtClean="0">
                <a:solidFill>
                  <a:schemeClr val="accent2"/>
                </a:solidFill>
                <a:latin typeface="Arial Black" pitchFamily="34" charset="0"/>
              </a:rPr>
              <a:t>Create Validation Rule</a:t>
            </a:r>
            <a:br>
              <a:rPr lang="en-US" sz="3600" dirty="0" smtClean="0">
                <a:solidFill>
                  <a:schemeClr val="accent2"/>
                </a:solidFill>
                <a:latin typeface="Arial Black" pitchFamily="34" charset="0"/>
              </a:rPr>
            </a:br>
            <a:endParaRPr lang="en-US" sz="3600" dirty="0">
              <a:solidFill>
                <a:schemeClr val="accent2"/>
              </a:solidFill>
              <a:latin typeface="Arial Black" pitchFamily="34"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pPr algn="ctr"/>
            <a:r>
              <a:rPr lang="en-US" dirty="0" smtClean="0">
                <a:solidFill>
                  <a:schemeClr val="accent2"/>
                </a:solidFill>
                <a:latin typeface="Arial Black" pitchFamily="34" charset="0"/>
              </a:rPr>
              <a:t>Create Formulae Fields</a:t>
            </a:r>
            <a:r>
              <a:rPr lang="en-US" dirty="0" smtClean="0"/>
              <a:t/>
            </a:r>
            <a:br>
              <a:rPr lang="en-US" dirty="0" smtClean="0"/>
            </a:br>
            <a:endParaRPr lang="en-US" dirty="0"/>
          </a:p>
        </p:txBody>
      </p:sp>
      <p:sp>
        <p:nvSpPr>
          <p:cNvPr id="9" name="Text Placeholder 8"/>
          <p:cNvSpPr>
            <a:spLocks noGrp="1"/>
          </p:cNvSpPr>
          <p:nvPr>
            <p:ph type="body" idx="1"/>
          </p:nvPr>
        </p:nvSpPr>
        <p:spPr>
          <a:xfrm>
            <a:off x="428596" y="5786454"/>
            <a:ext cx="4040188" cy="957250"/>
          </a:xfrm>
        </p:spPr>
        <p:txBody>
          <a:bodyPr>
            <a:normAutofit lnSpcReduction="10000"/>
          </a:bodyPr>
          <a:lstStyle/>
          <a:p>
            <a:r>
              <a:rPr lang="en-IN" sz="2000" dirty="0" smtClean="0">
                <a:solidFill>
                  <a:schemeClr val="tx1"/>
                </a:solidFill>
                <a:latin typeface="Arial" pitchFamily="34" charset="0"/>
                <a:cs typeface="Arial" pitchFamily="34" charset="0"/>
              </a:rPr>
              <a:t>                                              Enter </a:t>
            </a:r>
            <a:r>
              <a:rPr lang="en-IN" sz="2000" dirty="0" smtClean="0">
                <a:solidFill>
                  <a:schemeClr val="tx1"/>
                </a:solidFill>
                <a:latin typeface="Arial" pitchFamily="34" charset="0"/>
                <a:cs typeface="Arial" pitchFamily="34" charset="0"/>
              </a:rPr>
              <a:t>the field label and field name.</a:t>
            </a:r>
            <a:endParaRPr lang="en-US" sz="2000" dirty="0" smtClean="0">
              <a:solidFill>
                <a:schemeClr val="tx1"/>
              </a:solidFill>
              <a:latin typeface="Arial" pitchFamily="34" charset="0"/>
              <a:cs typeface="Arial" pitchFamily="34" charset="0"/>
            </a:endParaRPr>
          </a:p>
          <a:p>
            <a:endParaRPr lang="en-US" dirty="0"/>
          </a:p>
        </p:txBody>
      </p:sp>
      <p:sp>
        <p:nvSpPr>
          <p:cNvPr id="10" name="Text Placeholder 9"/>
          <p:cNvSpPr>
            <a:spLocks noGrp="1"/>
          </p:cNvSpPr>
          <p:nvPr>
            <p:ph type="body" sz="half" idx="3"/>
          </p:nvPr>
        </p:nvSpPr>
        <p:spPr>
          <a:xfrm>
            <a:off x="4714876" y="5857892"/>
            <a:ext cx="4041775" cy="857256"/>
          </a:xfrm>
        </p:spPr>
        <p:txBody>
          <a:bodyPr/>
          <a:lstStyle/>
          <a:p>
            <a:r>
              <a:rPr lang="en-IN" sz="2000" dirty="0" smtClean="0">
                <a:solidFill>
                  <a:schemeClr val="tx1"/>
                </a:solidFill>
                <a:latin typeface="Arial" pitchFamily="34" charset="0"/>
                <a:cs typeface="Arial" pitchFamily="34" charset="0"/>
              </a:rPr>
              <a:t>Enter the formula </a:t>
            </a:r>
            <a:r>
              <a:rPr lang="en-IN" sz="2000" dirty="0" smtClean="0">
                <a:solidFill>
                  <a:schemeClr val="tx1"/>
                </a:solidFill>
                <a:latin typeface="Arial" pitchFamily="34" charset="0"/>
                <a:cs typeface="Arial" pitchFamily="34" charset="0"/>
              </a:rPr>
              <a:t>clike save.</a:t>
            </a:r>
            <a:endParaRPr lang="en-US" sz="2000" dirty="0" smtClean="0">
              <a:solidFill>
                <a:schemeClr val="tx1"/>
              </a:solidFill>
              <a:latin typeface="Arial" pitchFamily="34" charset="0"/>
              <a:cs typeface="Arial" pitchFamily="34" charset="0"/>
            </a:endParaRPr>
          </a:p>
          <a:p>
            <a:endParaRPr lang="en-US" dirty="0"/>
          </a:p>
        </p:txBody>
      </p:sp>
      <p:pic>
        <p:nvPicPr>
          <p:cNvPr id="11" name="Content Placeholder 10" descr="Screenshot (18).png"/>
          <p:cNvPicPr>
            <a:picLocks noGrp="1" noChangeAspect="1"/>
          </p:cNvPicPr>
          <p:nvPr>
            <p:ph sz="quarter" idx="2"/>
          </p:nvPr>
        </p:nvPicPr>
        <p:blipFill>
          <a:blip r:embed="rId2" cstate="print"/>
          <a:stretch>
            <a:fillRect/>
          </a:stretch>
        </p:blipFill>
        <p:spPr>
          <a:xfrm>
            <a:off x="214282" y="1142984"/>
            <a:ext cx="4283106" cy="4357718"/>
          </a:xfrm>
          <a:prstGeom prst="rect">
            <a:avLst/>
          </a:prstGeom>
          <a:ln>
            <a:noFill/>
          </a:ln>
          <a:effectLst>
            <a:outerShdw blurRad="292100" dist="139700" dir="2700000" algn="tl" rotWithShape="0">
              <a:srgbClr val="333333">
                <a:alpha val="65000"/>
              </a:srgbClr>
            </a:outerShdw>
          </a:effectLst>
        </p:spPr>
      </p:pic>
      <p:pic>
        <p:nvPicPr>
          <p:cNvPr id="12" name="Content Placeholder 11" descr="Screenshot (17).png"/>
          <p:cNvPicPr>
            <a:picLocks noGrp="1" noChangeAspect="1"/>
          </p:cNvPicPr>
          <p:nvPr>
            <p:ph sz="quarter" idx="4"/>
          </p:nvPr>
        </p:nvPicPr>
        <p:blipFill>
          <a:blip r:embed="rId3" cstate="print"/>
          <a:stretch>
            <a:fillRect/>
          </a:stretch>
        </p:blipFill>
        <p:spPr>
          <a:xfrm>
            <a:off x="4714876" y="1142984"/>
            <a:ext cx="4214842" cy="4357718"/>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half" idx="1"/>
          </p:nvPr>
        </p:nvSpPr>
        <p:spPr>
          <a:xfrm>
            <a:off x="0" y="1428736"/>
            <a:ext cx="4286248" cy="5007183"/>
          </a:xfrm>
        </p:spPr>
        <p:txBody>
          <a:bodyPr>
            <a:normAutofit/>
          </a:bodyPr>
          <a:lstStyle/>
          <a:p>
            <a:r>
              <a:rPr lang="en-US" sz="1800" dirty="0" smtClean="0"/>
              <a:t>1)Click reports </a:t>
            </a:r>
            <a:r>
              <a:rPr lang="en-US" sz="1800" dirty="0" smtClean="0"/>
              <a:t>tab</a:t>
            </a:r>
          </a:p>
          <a:p>
            <a:r>
              <a:rPr lang="en-US" sz="1800" dirty="0" smtClean="0"/>
              <a:t>2)Click </a:t>
            </a:r>
            <a:r>
              <a:rPr lang="en-US" sz="1800" dirty="0" smtClean="0"/>
              <a:t>New Report</a:t>
            </a:r>
            <a:r>
              <a:rPr lang="en-US" sz="1800" dirty="0" smtClean="0"/>
              <a:t>.</a:t>
            </a:r>
          </a:p>
          <a:p>
            <a:r>
              <a:rPr lang="en-US" sz="1800" dirty="0" smtClean="0"/>
              <a:t>3)Click </a:t>
            </a:r>
            <a:r>
              <a:rPr lang="en-US" sz="1800" dirty="0" smtClean="0"/>
              <a:t>the report type as Travel </a:t>
            </a:r>
            <a:r>
              <a:rPr lang="en-US" sz="1800" dirty="0" smtClean="0"/>
              <a:t>        approval </a:t>
            </a:r>
            <a:r>
              <a:rPr lang="en-US" sz="1800" dirty="0" smtClean="0"/>
              <a:t>with Departments Click Start report</a:t>
            </a:r>
            <a:r>
              <a:rPr lang="en-US" sz="1800" dirty="0" smtClean="0"/>
              <a:t>.</a:t>
            </a:r>
          </a:p>
          <a:p>
            <a:r>
              <a:rPr lang="en-US" sz="1800" dirty="0" smtClean="0"/>
              <a:t>4)Customize </a:t>
            </a:r>
            <a:r>
              <a:rPr lang="en-US" sz="1800" dirty="0" smtClean="0"/>
              <a:t>your report, in group rows select - Department </a:t>
            </a:r>
            <a:r>
              <a:rPr lang="en-US" sz="1800" dirty="0" smtClean="0"/>
              <a:t>Name</a:t>
            </a:r>
          </a:p>
          <a:p>
            <a:r>
              <a:rPr lang="en-US" sz="1800" dirty="0" smtClean="0"/>
              <a:t>5)Click refresh</a:t>
            </a:r>
          </a:p>
          <a:p>
            <a:r>
              <a:rPr lang="en-US" sz="1800" dirty="0" smtClean="0"/>
              <a:t>6)Click </a:t>
            </a:r>
            <a:r>
              <a:rPr lang="en-US" sz="1800" dirty="0" smtClean="0"/>
              <a:t>save and </a:t>
            </a:r>
            <a:r>
              <a:rPr lang="en-US" sz="1800" dirty="0" smtClean="0"/>
              <a:t>run</a:t>
            </a:r>
          </a:p>
          <a:p>
            <a:r>
              <a:rPr lang="en-US" sz="1800" dirty="0" smtClean="0"/>
              <a:t>7)Give </a:t>
            </a:r>
            <a:r>
              <a:rPr lang="en-US" sz="1800" dirty="0" smtClean="0"/>
              <a:t>report name – Travel Approval </a:t>
            </a:r>
            <a:r>
              <a:rPr lang="en-US" sz="1800" dirty="0" smtClean="0"/>
              <a:t>Report</a:t>
            </a:r>
          </a:p>
          <a:p>
            <a:r>
              <a:rPr lang="en-US" sz="1800" dirty="0" smtClean="0"/>
              <a:t>8)Click Save.</a:t>
            </a:r>
            <a:r>
              <a:rPr lang="en-US" sz="1800" dirty="0" smtClean="0"/>
              <a:t/>
            </a:r>
            <a:br>
              <a:rPr lang="en-US" sz="1800" dirty="0" smtClean="0"/>
            </a:br>
            <a:endParaRPr lang="en-US" sz="1800" dirty="0"/>
          </a:p>
        </p:txBody>
      </p:sp>
      <p:pic>
        <p:nvPicPr>
          <p:cNvPr id="8" name="Content Placeholder 7" descr="Screenshot (19).png"/>
          <p:cNvPicPr>
            <a:picLocks noGrp="1" noChangeAspect="1"/>
          </p:cNvPicPr>
          <p:nvPr>
            <p:ph sz="half" idx="2"/>
          </p:nvPr>
        </p:nvPicPr>
        <p:blipFill>
          <a:blip r:embed="rId2"/>
          <a:stretch>
            <a:fillRect/>
          </a:stretch>
        </p:blipFill>
        <p:spPr>
          <a:xfrm>
            <a:off x="4214810" y="1500174"/>
            <a:ext cx="4572032" cy="4357718"/>
          </a:xfrm>
          <a:prstGeom prst="rect">
            <a:avLst/>
          </a:prstGeom>
          <a:ln>
            <a:noFill/>
          </a:ln>
          <a:effectLst>
            <a:outerShdw blurRad="292100" dist="139700" dir="2700000" algn="tl" rotWithShape="0">
              <a:srgbClr val="333333">
                <a:alpha val="65000"/>
              </a:srgbClr>
            </a:outerShdw>
          </a:effectLst>
        </p:spPr>
      </p:pic>
      <p:sp>
        <p:nvSpPr>
          <p:cNvPr id="5" name="Title 4"/>
          <p:cNvSpPr>
            <a:spLocks noGrp="1"/>
          </p:cNvSpPr>
          <p:nvPr>
            <p:ph type="title"/>
          </p:nvPr>
        </p:nvSpPr>
        <p:spPr>
          <a:xfrm>
            <a:off x="457200" y="274638"/>
            <a:ext cx="8229600" cy="1011222"/>
          </a:xfrm>
        </p:spPr>
        <p:txBody>
          <a:bodyPr>
            <a:normAutofit fontScale="90000"/>
          </a:bodyPr>
          <a:lstStyle/>
          <a:p>
            <a:pPr algn="ctr"/>
            <a:r>
              <a:rPr lang="en-US" dirty="0" smtClean="0">
                <a:solidFill>
                  <a:schemeClr val="accent2"/>
                </a:solidFill>
                <a:latin typeface="Arial Black" pitchFamily="34" charset="0"/>
              </a:rPr>
              <a:t>Create Record</a:t>
            </a:r>
            <a:br>
              <a:rPr lang="en-US" dirty="0" smtClean="0">
                <a:solidFill>
                  <a:schemeClr val="accent2"/>
                </a:solidFill>
                <a:latin typeface="Arial Black" pitchFamily="34" charset="0"/>
              </a:rPr>
            </a:br>
            <a:endParaRPr lang="en-US" dirty="0">
              <a:solidFill>
                <a:schemeClr val="accent2"/>
              </a:solidFill>
              <a:latin typeface="Arial Black" pitchFamily="34"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Screenshot (20).png"/>
          <p:cNvPicPr>
            <a:picLocks noGrp="1" noChangeAspect="1"/>
          </p:cNvPicPr>
          <p:nvPr>
            <p:ph sz="half" idx="1"/>
          </p:nvPr>
        </p:nvPicPr>
        <p:blipFill>
          <a:blip r:embed="rId2"/>
          <a:stretch>
            <a:fillRect/>
          </a:stretch>
        </p:blipFill>
        <p:spPr>
          <a:xfrm>
            <a:off x="142844" y="1000108"/>
            <a:ext cx="4352956" cy="4500594"/>
          </a:xfrm>
          <a:prstGeom prst="rect">
            <a:avLst/>
          </a:prstGeom>
          <a:ln>
            <a:noFill/>
          </a:ln>
          <a:effectLst>
            <a:outerShdw blurRad="292100" dist="139700" dir="2700000" algn="tl" rotWithShape="0">
              <a:srgbClr val="333333">
                <a:alpha val="65000"/>
              </a:srgbClr>
            </a:outerShdw>
          </a:effectLst>
        </p:spPr>
      </p:pic>
      <p:sp>
        <p:nvSpPr>
          <p:cNvPr id="4" name="Title 3"/>
          <p:cNvSpPr>
            <a:spLocks noGrp="1"/>
          </p:cNvSpPr>
          <p:nvPr>
            <p:ph type="title"/>
          </p:nvPr>
        </p:nvSpPr>
        <p:spPr>
          <a:xfrm>
            <a:off x="428596" y="357166"/>
            <a:ext cx="8229600" cy="654032"/>
          </a:xfrm>
        </p:spPr>
        <p:txBody>
          <a:bodyPr>
            <a:normAutofit fontScale="90000"/>
          </a:bodyPr>
          <a:lstStyle/>
          <a:p>
            <a:pPr algn="ctr"/>
            <a:r>
              <a:rPr lang="en-US" dirty="0" smtClean="0">
                <a:solidFill>
                  <a:schemeClr val="accent2"/>
                </a:solidFill>
                <a:latin typeface="Arial Black" pitchFamily="34" charset="0"/>
              </a:rPr>
              <a:t>View Record</a:t>
            </a:r>
            <a:br>
              <a:rPr lang="en-US" dirty="0" smtClean="0">
                <a:solidFill>
                  <a:schemeClr val="accent2"/>
                </a:solidFill>
                <a:latin typeface="Arial Black" pitchFamily="34" charset="0"/>
              </a:rPr>
            </a:br>
            <a:endParaRPr lang="en-US" dirty="0">
              <a:solidFill>
                <a:schemeClr val="accent2"/>
              </a:solidFill>
              <a:latin typeface="Arial Black" pitchFamily="34" charset="0"/>
            </a:endParaRPr>
          </a:p>
        </p:txBody>
      </p:sp>
      <p:pic>
        <p:nvPicPr>
          <p:cNvPr id="7" name="Content Placeholder 6" descr="WhatsApp Image 2023-08-05 at 04.24.49.jpg"/>
          <p:cNvPicPr>
            <a:picLocks noGrp="1" noChangeAspect="1"/>
          </p:cNvPicPr>
          <p:nvPr>
            <p:ph sz="half" idx="2"/>
          </p:nvPr>
        </p:nvPicPr>
        <p:blipFill>
          <a:blip r:embed="rId3"/>
          <a:stretch>
            <a:fillRect/>
          </a:stretch>
        </p:blipFill>
        <p:spPr>
          <a:xfrm>
            <a:off x="4643438" y="928670"/>
            <a:ext cx="4352956" cy="4500594"/>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shot (22).png"/>
          <p:cNvPicPr>
            <a:picLocks noGrp="1" noChangeAspect="1"/>
          </p:cNvPicPr>
          <p:nvPr>
            <p:ph idx="1"/>
          </p:nvPr>
        </p:nvPicPr>
        <p:blipFill>
          <a:blip r:embed="rId2"/>
          <a:stretch>
            <a:fillRect/>
          </a:stretch>
        </p:blipFill>
        <p:spPr>
          <a:xfrm>
            <a:off x="548922" y="1481138"/>
            <a:ext cx="8046155" cy="4376754"/>
          </a:xfrm>
          <a:prstGeom prst="rect">
            <a:avLst/>
          </a:prstGeom>
          <a:ln>
            <a:noFill/>
          </a:ln>
          <a:effectLst>
            <a:outerShdw blurRad="292100" dist="139700" dir="2700000" algn="tl" rotWithShape="0">
              <a:srgbClr val="333333">
                <a:alpha val="65000"/>
              </a:srgbClr>
            </a:outerShdw>
          </a:effectLst>
        </p:spPr>
      </p:pic>
      <p:sp>
        <p:nvSpPr>
          <p:cNvPr id="3" name="Title 2"/>
          <p:cNvSpPr>
            <a:spLocks noGrp="1"/>
          </p:cNvSpPr>
          <p:nvPr>
            <p:ph type="title"/>
          </p:nvPr>
        </p:nvSpPr>
        <p:spPr/>
        <p:txBody>
          <a:bodyPr anchor="t">
            <a:noAutofit/>
          </a:bodyPr>
          <a:lstStyle/>
          <a:p>
            <a:pPr algn="ctr"/>
            <a:r>
              <a:rPr lang="en-US" sz="3600" dirty="0" smtClean="0">
                <a:solidFill>
                  <a:schemeClr val="accent2"/>
                </a:solidFill>
                <a:latin typeface="Arial Black" pitchFamily="34" charset="0"/>
              </a:rPr>
              <a:t>Delete Record</a:t>
            </a:r>
            <a:br>
              <a:rPr lang="en-US" sz="3600" dirty="0" smtClean="0">
                <a:solidFill>
                  <a:schemeClr val="accent2"/>
                </a:solidFill>
                <a:latin typeface="Arial Black" pitchFamily="34" charset="0"/>
              </a:rPr>
            </a:br>
            <a:r>
              <a:rPr lang="en-US" sz="2000" dirty="0" smtClean="0">
                <a:solidFill>
                  <a:schemeClr val="bg2">
                    <a:lumMod val="25000"/>
                  </a:schemeClr>
                </a:solidFill>
                <a:latin typeface="Arial Black" pitchFamily="34" charset="0"/>
              </a:rPr>
              <a:t>Department record delete process</a:t>
            </a:r>
            <a:endParaRPr lang="en-US" sz="2000" dirty="0">
              <a:solidFill>
                <a:schemeClr val="bg2">
                  <a:lumMod val="25000"/>
                </a:schemeClr>
              </a:solidFill>
              <a:latin typeface="Arial Black" pitchFamily="34"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2844" y="1857364"/>
            <a:ext cx="9001156" cy="714380"/>
          </a:xfrm>
        </p:spPr>
        <p:txBody>
          <a:bodyPr>
            <a:noAutofit/>
          </a:bodyPr>
          <a:lstStyle/>
          <a:p>
            <a:pPr marL="457200" indent="-457200" algn="l">
              <a:spcBef>
                <a:spcPts val="0"/>
              </a:spcBef>
            </a:pPr>
            <a:r>
              <a:rPr lang="en-US" sz="2000" dirty="0" smtClean="0">
                <a:solidFill>
                  <a:schemeClr val="accent1"/>
                </a:solidFill>
                <a:latin typeface="Arial Black" pitchFamily="34" charset="0"/>
              </a:rPr>
              <a:t>1.Introduction :</a:t>
            </a:r>
            <a:br>
              <a:rPr lang="en-US" sz="2000" dirty="0" smtClean="0">
                <a:solidFill>
                  <a:schemeClr val="accent1"/>
                </a:solidFill>
                <a:latin typeface="Arial Black" pitchFamily="34" charset="0"/>
              </a:rPr>
            </a:br>
            <a:r>
              <a:rPr lang="en-IN" sz="1200" u="sng" dirty="0" smtClean="0">
                <a:solidFill>
                  <a:schemeClr val="tx1"/>
                </a:solidFill>
                <a:latin typeface="Arial" pitchFamily="34" charset="0"/>
                <a:cs typeface="Arial" pitchFamily="34" charset="0"/>
              </a:rPr>
              <a:t/>
            </a:r>
            <a:br>
              <a:rPr lang="en-IN" sz="1200" u="sng" dirty="0" smtClean="0">
                <a:solidFill>
                  <a:schemeClr val="tx1"/>
                </a:solidFill>
                <a:latin typeface="Arial" pitchFamily="34" charset="0"/>
                <a:cs typeface="Arial" pitchFamily="34" charset="0"/>
              </a:rPr>
            </a:br>
            <a:r>
              <a:rPr lang="en-IN" sz="1200" dirty="0" smtClean="0">
                <a:solidFill>
                  <a:schemeClr val="tx1"/>
                </a:solidFill>
                <a:latin typeface="Arial" pitchFamily="34" charset="0"/>
                <a:cs typeface="Arial" pitchFamily="34" charset="0"/>
              </a:rPr>
              <a:t>    </a:t>
            </a:r>
            <a:r>
              <a:rPr lang="en-IN" sz="1800" dirty="0" smtClean="0">
                <a:solidFill>
                  <a:schemeClr val="accent2">
                    <a:lumMod val="60000"/>
                    <a:lumOff val="40000"/>
                  </a:schemeClr>
                </a:solidFill>
                <a:latin typeface="Arial" pitchFamily="34" charset="0"/>
                <a:cs typeface="Arial" pitchFamily="34" charset="0"/>
              </a:rPr>
              <a:t>1.1</a:t>
            </a:r>
            <a:r>
              <a:rPr lang="en-IN" sz="1800" dirty="0" smtClean="0">
                <a:solidFill>
                  <a:schemeClr val="tx1"/>
                </a:solidFill>
                <a:latin typeface="Arial" pitchFamily="34" charset="0"/>
                <a:cs typeface="Arial" pitchFamily="34" charset="0"/>
              </a:rPr>
              <a:t> </a:t>
            </a:r>
            <a:r>
              <a:rPr lang="en-IN" sz="1800" dirty="0" smtClean="0">
                <a:solidFill>
                  <a:schemeClr val="accent2">
                    <a:lumMod val="60000"/>
                    <a:lumOff val="40000"/>
                  </a:schemeClr>
                </a:solidFill>
                <a:latin typeface="Arial" pitchFamily="34" charset="0"/>
                <a:cs typeface="Arial" pitchFamily="34" charset="0"/>
              </a:rPr>
              <a:t>Overview</a:t>
            </a:r>
            <a:br>
              <a:rPr lang="en-IN" sz="1800" dirty="0" smtClean="0">
                <a:solidFill>
                  <a:schemeClr val="accent2">
                    <a:lumMod val="60000"/>
                    <a:lumOff val="40000"/>
                  </a:schemeClr>
                </a:solidFill>
                <a:latin typeface="Arial" pitchFamily="34" charset="0"/>
                <a:cs typeface="Arial" pitchFamily="34" charset="0"/>
              </a:rPr>
            </a:br>
            <a:r>
              <a:rPr lang="en-IN" sz="1800" dirty="0" smtClean="0">
                <a:solidFill>
                  <a:schemeClr val="tx1"/>
                </a:solidFill>
                <a:latin typeface="Arial" pitchFamily="34" charset="0"/>
                <a:cs typeface="Arial" pitchFamily="34" charset="0"/>
              </a:rPr>
              <a:t>        </a:t>
            </a:r>
            <a:r>
              <a:rPr lang="en-US" sz="1600" dirty="0" smtClean="0">
                <a:solidFill>
                  <a:schemeClr val="tx1"/>
                </a:solidFill>
                <a:latin typeface="Arial" pitchFamily="34" charset="0"/>
                <a:cs typeface="Arial" pitchFamily="34" charset="0"/>
              </a:rPr>
              <a:t>Corporate travel is an integral part of the business world, as companies need to travel to meet clients, attend conferences and meetings, and explore new markets. However, managing </a:t>
            </a:r>
            <a:r>
              <a:rPr lang="en-US" sz="1600" dirty="0" smtClean="0">
                <a:solidFill>
                  <a:schemeClr val="tx1"/>
                </a:solidFill>
                <a:effectLst/>
                <a:latin typeface="Arial" pitchFamily="34" charset="0"/>
                <a:cs typeface="Arial" pitchFamily="34" charset="0"/>
              </a:rPr>
              <a:t>employee</a:t>
            </a:r>
            <a:r>
              <a:rPr lang="en-US" sz="1600" dirty="0" smtClean="0">
                <a:solidFill>
                  <a:schemeClr val="tx1"/>
                </a:solidFill>
                <a:latin typeface="Arial" pitchFamily="34" charset="0"/>
                <a:cs typeface="Arial" pitchFamily="34" charset="0"/>
              </a:rPr>
              <a:t> travel can be a cumbersome task for the HR and travel departments. That's why many corporates have started using employee travel approval applications to streamline the process</a:t>
            </a:r>
            <a:r>
              <a:rPr lang="en-US" sz="1800" dirty="0" smtClean="0">
                <a:solidFill>
                  <a:schemeClr val="tx1"/>
                </a:solidFill>
                <a:latin typeface="Arial" pitchFamily="34" charset="0"/>
                <a:cs typeface="Arial" pitchFamily="34" charset="0"/>
              </a:rPr>
              <a:t>.</a:t>
            </a:r>
            <a:r>
              <a:rPr lang="en-IN" sz="1800" dirty="0" smtClean="0">
                <a:solidFill>
                  <a:schemeClr val="tx1"/>
                </a:solidFill>
                <a:latin typeface="Arial" pitchFamily="34" charset="0"/>
                <a:cs typeface="Arial" pitchFamily="34" charset="0"/>
              </a:rPr>
              <a:t/>
            </a:r>
            <a:br>
              <a:rPr lang="en-IN" sz="1800" dirty="0" smtClean="0">
                <a:solidFill>
                  <a:schemeClr val="tx1"/>
                </a:solidFill>
                <a:latin typeface="Arial" pitchFamily="34" charset="0"/>
                <a:cs typeface="Arial" pitchFamily="34" charset="0"/>
              </a:rPr>
            </a:br>
            <a:endParaRPr lang="en-US" sz="1400" dirty="0">
              <a:solidFill>
                <a:schemeClr val="accent2"/>
              </a:solidFill>
              <a:effectLst>
                <a:outerShdw blurRad="50800" dist="38100" algn="l" rotWithShape="0">
                  <a:prstClr val="black">
                    <a:alpha val="40000"/>
                  </a:prstClr>
                </a:outerShdw>
              </a:effectLst>
              <a:latin typeface="Arial Black" pitchFamily="34" charset="0"/>
            </a:endParaRPr>
          </a:p>
        </p:txBody>
      </p:sp>
      <p:sp>
        <p:nvSpPr>
          <p:cNvPr id="9" name="Subtitle 8"/>
          <p:cNvSpPr>
            <a:spLocks noGrp="1"/>
          </p:cNvSpPr>
          <p:nvPr>
            <p:ph type="subTitle" idx="1"/>
          </p:nvPr>
        </p:nvSpPr>
        <p:spPr>
          <a:xfrm>
            <a:off x="642910" y="2786058"/>
            <a:ext cx="8215370" cy="2428892"/>
          </a:xfrm>
        </p:spPr>
        <p:txBody>
          <a:bodyPr>
            <a:normAutofit/>
          </a:bodyPr>
          <a:lstStyle/>
          <a:p>
            <a:pPr algn="l"/>
            <a:r>
              <a:rPr lang="en-US" sz="1800" b="1" dirty="0" smtClean="0">
                <a:solidFill>
                  <a:schemeClr val="accent2">
                    <a:lumMod val="60000"/>
                    <a:lumOff val="40000"/>
                  </a:schemeClr>
                </a:solidFill>
                <a:latin typeface="Arial" pitchFamily="34" charset="0"/>
                <a:cs typeface="Arial" pitchFamily="34" charset="0"/>
              </a:rPr>
              <a:t> </a:t>
            </a:r>
            <a:r>
              <a:rPr lang="en-US" sz="1800" b="1" dirty="0" smtClean="0">
                <a:solidFill>
                  <a:schemeClr val="accent2">
                    <a:lumMod val="60000"/>
                    <a:lumOff val="40000"/>
                  </a:schemeClr>
                </a:solidFill>
                <a:effectLst>
                  <a:outerShdw blurRad="38100" dist="38100" dir="2700000" algn="tl">
                    <a:srgbClr val="000000">
                      <a:alpha val="43137"/>
                    </a:srgbClr>
                  </a:outerShdw>
                </a:effectLst>
                <a:latin typeface="Arial" pitchFamily="34" charset="0"/>
                <a:cs typeface="Arial" pitchFamily="34" charset="0"/>
              </a:rPr>
              <a:t>1.2 Purpose</a:t>
            </a:r>
            <a:endParaRPr lang="en-US" sz="1800" b="1" dirty="0" smtClean="0">
              <a:solidFill>
                <a:schemeClr val="accent2">
                  <a:lumMod val="60000"/>
                  <a:lumOff val="40000"/>
                </a:schemeClr>
              </a:solidFill>
              <a:effectLst>
                <a:outerShdw blurRad="38100" dist="38100" dir="2700000" algn="tl">
                  <a:srgbClr val="000000">
                    <a:alpha val="43137"/>
                  </a:srgbClr>
                </a:outerShdw>
              </a:effectLst>
              <a:latin typeface="Arial" pitchFamily="34" charset="0"/>
              <a:cs typeface="Arial" pitchFamily="34" charset="0"/>
            </a:endParaRPr>
          </a:p>
          <a:p>
            <a:pPr algn="l"/>
            <a:r>
              <a:rPr lang="en-US" sz="1600" b="1" dirty="0" smtClean="0">
                <a:latin typeface="Arial" pitchFamily="34" charset="0"/>
                <a:cs typeface="Arial" pitchFamily="34" charset="0"/>
              </a:rPr>
              <a:t>     The </a:t>
            </a:r>
            <a:r>
              <a:rPr lang="en-US" sz="1600" b="1" dirty="0" smtClean="0">
                <a:latin typeface="Arial" pitchFamily="34" charset="0"/>
                <a:cs typeface="Arial" pitchFamily="34" charset="0"/>
              </a:rPr>
              <a:t>application saves time for both the employee and the travel manager by automating the travel request and approval process. The application ensures that travel requests comply with the company's travel policies, which reduces the risk of non-compliant expenses and unnecessary travel.</a:t>
            </a:r>
            <a:endParaRPr lang="en-US" sz="1600" b="1" dirty="0">
              <a:latin typeface="Arial" pitchFamily="34" charset="0"/>
              <a:cs typeface="Arial" pitchFamily="34"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a:xfrm>
            <a:off x="0" y="1142984"/>
            <a:ext cx="4038600" cy="4525963"/>
          </a:xfrm>
        </p:spPr>
        <p:txBody>
          <a:bodyPr>
            <a:noAutofit/>
          </a:bodyPr>
          <a:lstStyle/>
          <a:p>
            <a:r>
              <a:rPr lang="en-US" sz="1800" dirty="0" smtClean="0"/>
              <a:t>1. Click App Launcher </a:t>
            </a:r>
            <a:r>
              <a:rPr lang="en-US" sz="1800" dirty="0" smtClean="0"/>
              <a:t>and  select </a:t>
            </a:r>
            <a:r>
              <a:rPr lang="en-US" sz="1800" dirty="0" smtClean="0"/>
              <a:t>Travel Approval App  </a:t>
            </a:r>
            <a:endParaRPr lang="en-US" sz="1800" dirty="0" smtClean="0"/>
          </a:p>
          <a:p>
            <a:r>
              <a:rPr lang="en-US" sz="1800" dirty="0" smtClean="0"/>
              <a:t>2</a:t>
            </a:r>
            <a:r>
              <a:rPr lang="en-US" sz="1800" dirty="0" smtClean="0"/>
              <a:t>. Click reports tab  </a:t>
            </a:r>
            <a:endParaRPr lang="en-US" sz="1800" dirty="0" smtClean="0"/>
          </a:p>
          <a:p>
            <a:r>
              <a:rPr lang="en-US" sz="1800" dirty="0" smtClean="0"/>
              <a:t>3</a:t>
            </a:r>
            <a:r>
              <a:rPr lang="en-US" sz="1800" dirty="0" smtClean="0"/>
              <a:t>. Click New Report. </a:t>
            </a:r>
            <a:endParaRPr lang="en-US" sz="1800" dirty="0" smtClean="0"/>
          </a:p>
          <a:p>
            <a:r>
              <a:rPr lang="en-US" sz="1800" dirty="0" smtClean="0"/>
              <a:t>4</a:t>
            </a:r>
            <a:r>
              <a:rPr lang="en-US" sz="1800" dirty="0" smtClean="0"/>
              <a:t>. Click the report type as Travel Approval with Departments Click Start Report. </a:t>
            </a:r>
            <a:endParaRPr lang="en-US" sz="1800" dirty="0" smtClean="0"/>
          </a:p>
          <a:p>
            <a:r>
              <a:rPr lang="en-US" sz="1800" dirty="0" smtClean="0"/>
              <a:t>5</a:t>
            </a:r>
            <a:r>
              <a:rPr lang="en-US" sz="1800" dirty="0" smtClean="0"/>
              <a:t>. Customize your report, in group rows select - Department Name </a:t>
            </a:r>
            <a:endParaRPr lang="en-US" sz="1800" dirty="0" smtClean="0"/>
          </a:p>
          <a:p>
            <a:r>
              <a:rPr lang="en-US" sz="1800" dirty="0" smtClean="0"/>
              <a:t>6</a:t>
            </a:r>
            <a:r>
              <a:rPr lang="en-US" sz="1800" dirty="0" smtClean="0"/>
              <a:t>. Click Refresh </a:t>
            </a:r>
            <a:endParaRPr lang="en-US" sz="1800" dirty="0" smtClean="0"/>
          </a:p>
          <a:p>
            <a:r>
              <a:rPr lang="en-US" sz="1800" dirty="0" smtClean="0"/>
              <a:t>7</a:t>
            </a:r>
            <a:r>
              <a:rPr lang="en-US" sz="1800" dirty="0" smtClean="0"/>
              <a:t>. Click save and run </a:t>
            </a:r>
            <a:endParaRPr lang="en-US" sz="1800" dirty="0" smtClean="0"/>
          </a:p>
          <a:p>
            <a:r>
              <a:rPr lang="en-US" sz="1800" dirty="0" smtClean="0"/>
              <a:t>8</a:t>
            </a:r>
            <a:r>
              <a:rPr lang="en-US" sz="1800" dirty="0" smtClean="0"/>
              <a:t>. Give report name – Travel Approval Report </a:t>
            </a:r>
            <a:endParaRPr lang="en-US" sz="1800" dirty="0" smtClean="0"/>
          </a:p>
          <a:p>
            <a:r>
              <a:rPr lang="en-US" sz="1800" dirty="0" smtClean="0"/>
              <a:t>9</a:t>
            </a:r>
            <a:r>
              <a:rPr lang="en-US" sz="1800" dirty="0" smtClean="0"/>
              <a:t>. Click Save </a:t>
            </a:r>
            <a:br>
              <a:rPr lang="en-US" sz="1800" dirty="0" smtClean="0"/>
            </a:br>
            <a:endParaRPr lang="en-US" sz="1800" dirty="0"/>
          </a:p>
        </p:txBody>
      </p:sp>
      <p:pic>
        <p:nvPicPr>
          <p:cNvPr id="5" name="Content Placeholder 4" descr="Screenshot (23).png"/>
          <p:cNvPicPr>
            <a:picLocks noGrp="1" noChangeAspect="1"/>
          </p:cNvPicPr>
          <p:nvPr>
            <p:ph sz="half" idx="2"/>
          </p:nvPr>
        </p:nvPicPr>
        <p:blipFill>
          <a:blip r:embed="rId2"/>
          <a:stretch>
            <a:fillRect/>
          </a:stretch>
        </p:blipFill>
        <p:spPr>
          <a:xfrm>
            <a:off x="4000496" y="1571612"/>
            <a:ext cx="4786346" cy="4357718"/>
          </a:xfrm>
          <a:prstGeom prst="rect">
            <a:avLst/>
          </a:prstGeom>
          <a:ln>
            <a:noFill/>
          </a:ln>
          <a:effectLst>
            <a:outerShdw blurRad="292100" dist="139700" dir="2700000" algn="tl" rotWithShape="0">
              <a:srgbClr val="333333">
                <a:alpha val="65000"/>
              </a:srgbClr>
            </a:outerShdw>
          </a:effectLst>
        </p:spPr>
      </p:pic>
      <p:sp>
        <p:nvSpPr>
          <p:cNvPr id="4" name="Title 3"/>
          <p:cNvSpPr>
            <a:spLocks noGrp="1"/>
          </p:cNvSpPr>
          <p:nvPr>
            <p:ph type="title"/>
          </p:nvPr>
        </p:nvSpPr>
        <p:spPr>
          <a:xfrm>
            <a:off x="457200" y="274638"/>
            <a:ext cx="8229600" cy="796908"/>
          </a:xfrm>
        </p:spPr>
        <p:txBody>
          <a:bodyPr>
            <a:noAutofit/>
          </a:bodyPr>
          <a:lstStyle/>
          <a:p>
            <a:pPr algn="ctr"/>
            <a:r>
              <a:rPr lang="en-US" sz="3600" dirty="0" smtClean="0">
                <a:solidFill>
                  <a:schemeClr val="accent2"/>
                </a:solidFill>
                <a:latin typeface="Arial Black" pitchFamily="34" charset="0"/>
              </a:rPr>
              <a:t>Create Report</a:t>
            </a:r>
            <a:br>
              <a:rPr lang="en-US" sz="3600" dirty="0" smtClean="0">
                <a:solidFill>
                  <a:schemeClr val="accent2"/>
                </a:solidFill>
                <a:latin typeface="Arial Black" pitchFamily="34" charset="0"/>
              </a:rPr>
            </a:br>
            <a:endParaRPr lang="en-US" sz="3600" dirty="0">
              <a:solidFill>
                <a:schemeClr val="accent2"/>
              </a:solidFill>
              <a:latin typeface="Arial Black" pitchFamily="34"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shot (24).png"/>
          <p:cNvPicPr>
            <a:picLocks noGrp="1" noChangeAspect="1"/>
          </p:cNvPicPr>
          <p:nvPr>
            <p:ph idx="1"/>
          </p:nvPr>
        </p:nvPicPr>
        <p:blipFill>
          <a:blip r:embed="rId2"/>
          <a:stretch>
            <a:fillRect/>
          </a:stretch>
        </p:blipFill>
        <p:spPr>
          <a:xfrm>
            <a:off x="714348" y="1481138"/>
            <a:ext cx="7880729" cy="4432910"/>
          </a:xfrm>
          <a:prstGeom prst="rect">
            <a:avLst/>
          </a:prstGeom>
          <a:ln>
            <a:noFill/>
          </a:ln>
          <a:effectLst>
            <a:outerShdw blurRad="292100" dist="139700" dir="2700000" algn="tl" rotWithShape="0">
              <a:srgbClr val="333333">
                <a:alpha val="65000"/>
              </a:srgbClr>
            </a:outerShdw>
          </a:effectLst>
        </p:spPr>
      </p:pic>
      <p:sp>
        <p:nvSpPr>
          <p:cNvPr id="3" name="Title 2"/>
          <p:cNvSpPr>
            <a:spLocks noGrp="1"/>
          </p:cNvSpPr>
          <p:nvPr>
            <p:ph type="title"/>
          </p:nvPr>
        </p:nvSpPr>
        <p:spPr>
          <a:xfrm>
            <a:off x="457200" y="274638"/>
            <a:ext cx="8229600" cy="1011222"/>
          </a:xfrm>
        </p:spPr>
        <p:txBody>
          <a:bodyPr>
            <a:noAutofit/>
          </a:bodyPr>
          <a:lstStyle/>
          <a:p>
            <a:pPr algn="ctr"/>
            <a:r>
              <a:rPr lang="en-US" sz="3600" dirty="0" smtClean="0">
                <a:solidFill>
                  <a:schemeClr val="accent2"/>
                </a:solidFill>
                <a:latin typeface="Arial Black" pitchFamily="34" charset="0"/>
              </a:rPr>
              <a:t>View Report</a:t>
            </a:r>
            <a:br>
              <a:rPr lang="en-US" sz="3600" dirty="0" smtClean="0">
                <a:solidFill>
                  <a:schemeClr val="accent2"/>
                </a:solidFill>
                <a:latin typeface="Arial Black" pitchFamily="34" charset="0"/>
              </a:rPr>
            </a:br>
            <a:r>
              <a:rPr lang="en-US" sz="3600" b="0" dirty="0" smtClean="0"/>
              <a:t> </a:t>
            </a:r>
            <a:r>
              <a:rPr lang="en-US" sz="2000" dirty="0" smtClean="0">
                <a:solidFill>
                  <a:schemeClr val="tx1"/>
                </a:solidFill>
              </a:rPr>
              <a:t>Travel Approval Report and see records</a:t>
            </a:r>
            <a:endParaRPr lang="en-US" sz="2000" dirty="0">
              <a:solidFill>
                <a:schemeClr val="tx1"/>
              </a:solidFill>
              <a:latin typeface="Arial Black" pitchFamily="34"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a:xfrm>
            <a:off x="0" y="1571612"/>
            <a:ext cx="4038600" cy="4525963"/>
          </a:xfrm>
        </p:spPr>
        <p:txBody>
          <a:bodyPr>
            <a:noAutofit/>
          </a:bodyPr>
          <a:lstStyle/>
          <a:p>
            <a:r>
              <a:rPr lang="en-US" sz="1800" dirty="0" smtClean="0">
                <a:latin typeface="Arial" pitchFamily="34" charset="0"/>
                <a:cs typeface="Arial" pitchFamily="34" charset="0"/>
              </a:rPr>
              <a:t>Click on a new </a:t>
            </a:r>
            <a:r>
              <a:rPr lang="en-US" sz="1800" dirty="0" smtClean="0">
                <a:latin typeface="Arial" pitchFamily="34" charset="0"/>
                <a:cs typeface="Arial" pitchFamily="34" charset="0"/>
              </a:rPr>
              <a:t>dashboard</a:t>
            </a:r>
          </a:p>
          <a:p>
            <a:r>
              <a:rPr lang="en-US" sz="1800" dirty="0" smtClean="0">
                <a:latin typeface="Arial" pitchFamily="34" charset="0"/>
                <a:cs typeface="Arial" pitchFamily="34" charset="0"/>
              </a:rPr>
              <a:t>Give </a:t>
            </a:r>
            <a:r>
              <a:rPr lang="en-US" sz="1800" dirty="0" smtClean="0">
                <a:latin typeface="Arial" pitchFamily="34" charset="0"/>
                <a:cs typeface="Arial" pitchFamily="34" charset="0"/>
              </a:rPr>
              <a:t>name- Travel </a:t>
            </a:r>
            <a:r>
              <a:rPr lang="en-US" sz="1800" dirty="0" smtClean="0">
                <a:latin typeface="Arial" pitchFamily="34" charset="0"/>
                <a:cs typeface="Arial" pitchFamily="34" charset="0"/>
              </a:rPr>
              <a:t>Approval</a:t>
            </a:r>
          </a:p>
          <a:p>
            <a:r>
              <a:rPr lang="en-US" sz="1800" dirty="0" smtClean="0">
                <a:latin typeface="Arial" pitchFamily="34" charset="0"/>
                <a:cs typeface="Arial" pitchFamily="34" charset="0"/>
              </a:rPr>
              <a:t>Click Create</a:t>
            </a:r>
          </a:p>
          <a:p>
            <a:r>
              <a:rPr lang="en-US" sz="1800" dirty="0" smtClean="0">
                <a:latin typeface="Arial" pitchFamily="34" charset="0"/>
                <a:cs typeface="Arial" pitchFamily="34" charset="0"/>
              </a:rPr>
              <a:t>Give </a:t>
            </a:r>
            <a:r>
              <a:rPr lang="en-US" sz="1800" dirty="0" smtClean="0">
                <a:latin typeface="Arial" pitchFamily="34" charset="0"/>
                <a:cs typeface="Arial" pitchFamily="34" charset="0"/>
              </a:rPr>
              <a:t>your dashboard a name and click on </a:t>
            </a:r>
            <a:r>
              <a:rPr lang="en-US" sz="1800" dirty="0" smtClean="0">
                <a:latin typeface="Arial" pitchFamily="34" charset="0"/>
                <a:cs typeface="Arial" pitchFamily="34" charset="0"/>
              </a:rPr>
              <a:t>      +</a:t>
            </a:r>
            <a:r>
              <a:rPr lang="en-US" sz="1800" dirty="0" smtClean="0">
                <a:latin typeface="Arial" pitchFamily="34" charset="0"/>
                <a:cs typeface="Arial" pitchFamily="34" charset="0"/>
              </a:rPr>
              <a:t>component,</a:t>
            </a:r>
            <a:br>
              <a:rPr lang="en-US" sz="1800" dirty="0" smtClean="0">
                <a:latin typeface="Arial" pitchFamily="34" charset="0"/>
                <a:cs typeface="Arial" pitchFamily="34" charset="0"/>
              </a:rPr>
            </a:br>
            <a:r>
              <a:rPr lang="en-US" sz="1800" dirty="0" smtClean="0">
                <a:latin typeface="Arial" pitchFamily="34" charset="0"/>
                <a:cs typeface="Arial" pitchFamily="34" charset="0"/>
              </a:rPr>
              <a:t>select the Travel Approval </a:t>
            </a:r>
            <a:endParaRPr lang="en-US" sz="1800" dirty="0" smtClean="0">
              <a:latin typeface="Arial" pitchFamily="34" charset="0"/>
              <a:cs typeface="Arial" pitchFamily="34" charset="0"/>
            </a:endParaRPr>
          </a:p>
          <a:p>
            <a:r>
              <a:rPr lang="en-US" sz="1800" dirty="0" smtClean="0">
                <a:latin typeface="Arial" pitchFamily="34" charset="0"/>
                <a:cs typeface="Arial" pitchFamily="34" charset="0"/>
              </a:rPr>
              <a:t>Report </a:t>
            </a:r>
            <a:r>
              <a:rPr lang="en-US" sz="1800" dirty="0" smtClean="0">
                <a:latin typeface="Arial" pitchFamily="34" charset="0"/>
                <a:cs typeface="Arial" pitchFamily="34" charset="0"/>
              </a:rPr>
              <a:t>that you created</a:t>
            </a:r>
            <a:r>
              <a:rPr lang="en-US" sz="1800" dirty="0" smtClean="0">
                <a:latin typeface="Arial" pitchFamily="34" charset="0"/>
                <a:cs typeface="Arial" pitchFamily="34" charset="0"/>
              </a:rPr>
              <a:t>.</a:t>
            </a:r>
          </a:p>
          <a:p>
            <a:r>
              <a:rPr lang="en-US" sz="1800" dirty="0" smtClean="0">
                <a:latin typeface="Arial" pitchFamily="34" charset="0"/>
                <a:cs typeface="Arial" pitchFamily="34" charset="0"/>
              </a:rPr>
              <a:t>For </a:t>
            </a:r>
            <a:r>
              <a:rPr lang="en-US" sz="1800" dirty="0" smtClean="0">
                <a:latin typeface="Arial" pitchFamily="34" charset="0"/>
                <a:cs typeface="Arial" pitchFamily="34" charset="0"/>
              </a:rPr>
              <a:t>the data visualization select any of the chart, table etc as your wish</a:t>
            </a:r>
            <a:r>
              <a:rPr lang="en-US" sz="1800" dirty="0" smtClean="0">
                <a:latin typeface="Arial" pitchFamily="34" charset="0"/>
                <a:cs typeface="Arial" pitchFamily="34" charset="0"/>
              </a:rPr>
              <a:t>.</a:t>
            </a:r>
          </a:p>
          <a:p>
            <a:r>
              <a:rPr lang="en-US" sz="1800" dirty="0" smtClean="0">
                <a:latin typeface="Arial" pitchFamily="34" charset="0"/>
                <a:cs typeface="Arial" pitchFamily="34" charset="0"/>
              </a:rPr>
              <a:t>Click </a:t>
            </a:r>
            <a:r>
              <a:rPr lang="en-US" sz="1800" dirty="0" smtClean="0">
                <a:latin typeface="Arial" pitchFamily="34" charset="0"/>
                <a:cs typeface="Arial" pitchFamily="34" charset="0"/>
              </a:rPr>
              <a:t>add</a:t>
            </a:r>
            <a:br>
              <a:rPr lang="en-US" sz="1800" dirty="0" smtClean="0">
                <a:latin typeface="Arial" pitchFamily="34" charset="0"/>
                <a:cs typeface="Arial" pitchFamily="34" charset="0"/>
              </a:rPr>
            </a:br>
            <a:r>
              <a:rPr lang="en-US" sz="1800" dirty="0" smtClean="0">
                <a:latin typeface="Arial" pitchFamily="34" charset="0"/>
                <a:cs typeface="Arial" pitchFamily="34" charset="0"/>
              </a:rPr>
              <a:t>Click </a:t>
            </a:r>
            <a:r>
              <a:rPr lang="en-US" sz="1800" dirty="0" smtClean="0">
                <a:latin typeface="Arial" pitchFamily="34" charset="0"/>
                <a:cs typeface="Arial" pitchFamily="34" charset="0"/>
              </a:rPr>
              <a:t>save.</a:t>
            </a:r>
            <a:endParaRPr lang="en-US" sz="1800" dirty="0">
              <a:latin typeface="Arial" pitchFamily="34" charset="0"/>
              <a:cs typeface="Arial" pitchFamily="34" charset="0"/>
            </a:endParaRPr>
          </a:p>
        </p:txBody>
      </p:sp>
      <p:pic>
        <p:nvPicPr>
          <p:cNvPr id="5" name="Content Placeholder 4" descr="WhatsApp Image 2023-08-05 at 04.48.34.jpg"/>
          <p:cNvPicPr>
            <a:picLocks noGrp="1" noChangeAspect="1"/>
          </p:cNvPicPr>
          <p:nvPr>
            <p:ph sz="half" idx="2"/>
          </p:nvPr>
        </p:nvPicPr>
        <p:blipFill>
          <a:blip r:embed="rId2"/>
          <a:stretch>
            <a:fillRect/>
          </a:stretch>
        </p:blipFill>
        <p:spPr>
          <a:xfrm>
            <a:off x="4000496" y="1643050"/>
            <a:ext cx="5000660" cy="4071966"/>
          </a:xfrm>
          <a:prstGeom prst="rect">
            <a:avLst/>
          </a:prstGeom>
          <a:ln>
            <a:noFill/>
          </a:ln>
          <a:effectLst>
            <a:outerShdw blurRad="292100" dist="139700" dir="2700000" algn="tl" rotWithShape="0">
              <a:srgbClr val="333333">
                <a:alpha val="65000"/>
              </a:srgbClr>
            </a:outerShdw>
          </a:effectLst>
        </p:spPr>
      </p:pic>
      <p:sp>
        <p:nvSpPr>
          <p:cNvPr id="4" name="Title 3"/>
          <p:cNvSpPr>
            <a:spLocks noGrp="1"/>
          </p:cNvSpPr>
          <p:nvPr>
            <p:ph type="title"/>
          </p:nvPr>
        </p:nvSpPr>
        <p:spPr>
          <a:xfrm>
            <a:off x="457200" y="274638"/>
            <a:ext cx="8229600" cy="1011222"/>
          </a:xfrm>
        </p:spPr>
        <p:txBody>
          <a:bodyPr>
            <a:noAutofit/>
          </a:bodyPr>
          <a:lstStyle/>
          <a:p>
            <a:pPr algn="ctr"/>
            <a:r>
              <a:rPr lang="en-US" sz="3600" dirty="0" smtClean="0">
                <a:solidFill>
                  <a:schemeClr val="accent2"/>
                </a:solidFill>
                <a:latin typeface="Arial Black" pitchFamily="34" charset="0"/>
              </a:rPr>
              <a:t>Create Dashboard</a:t>
            </a:r>
            <a:br>
              <a:rPr lang="en-US" sz="3600" dirty="0" smtClean="0">
                <a:solidFill>
                  <a:schemeClr val="accent2"/>
                </a:solidFill>
                <a:latin typeface="Arial Black" pitchFamily="34" charset="0"/>
              </a:rPr>
            </a:br>
            <a:endParaRPr lang="en-US" sz="3600" dirty="0">
              <a:solidFill>
                <a:schemeClr val="accent2"/>
              </a:solidFill>
              <a:latin typeface="Arial Black" pitchFamily="34" charset="0"/>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Screenshot (20).png"/>
          <p:cNvPicPr>
            <a:picLocks noGrp="1" noChangeAspect="1"/>
          </p:cNvPicPr>
          <p:nvPr>
            <p:ph sz="half" idx="1"/>
          </p:nvPr>
        </p:nvPicPr>
        <p:blipFill>
          <a:blip r:embed="rId2" cstate="print"/>
          <a:stretch>
            <a:fillRect/>
          </a:stretch>
        </p:blipFill>
        <p:spPr>
          <a:xfrm>
            <a:off x="142844" y="1928802"/>
            <a:ext cx="4352956" cy="3571900"/>
          </a:xfrm>
          <a:prstGeom prst="rect">
            <a:avLst/>
          </a:prstGeom>
          <a:ln>
            <a:noFill/>
          </a:ln>
          <a:effectLst>
            <a:outerShdw blurRad="292100" dist="139700" dir="2700000" algn="tl" rotWithShape="0">
              <a:srgbClr val="333333">
                <a:alpha val="65000"/>
              </a:srgbClr>
            </a:outerShdw>
          </a:effectLst>
        </p:spPr>
      </p:pic>
      <p:pic>
        <p:nvPicPr>
          <p:cNvPr id="6" name="Content Placeholder 5" descr="Screenshot (26).png"/>
          <p:cNvPicPr>
            <a:picLocks noGrp="1" noChangeAspect="1"/>
          </p:cNvPicPr>
          <p:nvPr>
            <p:ph sz="half" idx="2"/>
          </p:nvPr>
        </p:nvPicPr>
        <p:blipFill>
          <a:blip r:embed="rId3" cstate="print"/>
          <a:stretch>
            <a:fillRect/>
          </a:stretch>
        </p:blipFill>
        <p:spPr>
          <a:xfrm>
            <a:off x="4648200" y="1928802"/>
            <a:ext cx="4352956" cy="3571900"/>
          </a:xfrm>
          <a:prstGeom prst="rect">
            <a:avLst/>
          </a:prstGeom>
          <a:ln>
            <a:noFill/>
          </a:ln>
          <a:effectLst>
            <a:outerShdw blurRad="292100" dist="139700" dir="2700000" algn="tl" rotWithShape="0">
              <a:srgbClr val="333333">
                <a:alpha val="65000"/>
              </a:srgbClr>
            </a:outerShdw>
          </a:effectLst>
        </p:spPr>
      </p:pic>
      <p:sp>
        <p:nvSpPr>
          <p:cNvPr id="4" name="Title 3"/>
          <p:cNvSpPr>
            <a:spLocks noGrp="1"/>
          </p:cNvSpPr>
          <p:nvPr>
            <p:ph type="title"/>
          </p:nvPr>
        </p:nvSpPr>
        <p:spPr/>
        <p:txBody>
          <a:bodyPr>
            <a:noAutofit/>
          </a:bodyPr>
          <a:lstStyle/>
          <a:p>
            <a:pPr algn="ctr"/>
            <a:r>
              <a:rPr lang="en-US" sz="3600" dirty="0" smtClean="0">
                <a:solidFill>
                  <a:schemeClr val="accent2"/>
                </a:solidFill>
                <a:latin typeface="Arial Black" pitchFamily="34" charset="0"/>
              </a:rPr>
              <a:t>View Dashboard</a:t>
            </a:r>
            <a:br>
              <a:rPr lang="en-US" sz="3600" dirty="0" smtClean="0">
                <a:solidFill>
                  <a:schemeClr val="accent2"/>
                </a:solidFill>
                <a:latin typeface="Arial Black" pitchFamily="34" charset="0"/>
              </a:rPr>
            </a:br>
            <a:r>
              <a:rPr lang="en-US" sz="2000" dirty="0" smtClean="0">
                <a:solidFill>
                  <a:srgbClr val="00B0F0"/>
                </a:solidFill>
              </a:rPr>
              <a:t>Travel Approval and see graph view of records </a:t>
            </a:r>
            <a:endParaRPr lang="en-US" sz="2000" dirty="0">
              <a:solidFill>
                <a:srgbClr val="00B0F0"/>
              </a:solidFill>
              <a:latin typeface="Arial Black" pitchFamily="34" charset="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00034" y="142853"/>
            <a:ext cx="7772400" cy="642941"/>
          </a:xfrm>
        </p:spPr>
        <p:txBody>
          <a:bodyPr>
            <a:normAutofit/>
          </a:bodyPr>
          <a:lstStyle/>
          <a:p>
            <a:pPr algn="l"/>
            <a:r>
              <a:rPr lang="en-IN" sz="3600" dirty="0" smtClean="0">
                <a:solidFill>
                  <a:schemeClr val="bg2">
                    <a:lumMod val="50000"/>
                  </a:schemeClr>
                </a:solidFill>
                <a:latin typeface="Arial Black" pitchFamily="34" charset="0"/>
              </a:rPr>
              <a:t>4.Result</a:t>
            </a:r>
            <a:endParaRPr lang="en-US" sz="3600" dirty="0">
              <a:solidFill>
                <a:schemeClr val="bg2">
                  <a:lumMod val="50000"/>
                </a:schemeClr>
              </a:solidFill>
              <a:latin typeface="Arial Black" pitchFamily="34" charset="0"/>
            </a:endParaRPr>
          </a:p>
        </p:txBody>
      </p:sp>
      <p:sp>
        <p:nvSpPr>
          <p:cNvPr id="4" name="Subtitle 3"/>
          <p:cNvSpPr>
            <a:spLocks noGrp="1"/>
          </p:cNvSpPr>
          <p:nvPr>
            <p:ph type="subTitle" idx="1"/>
          </p:nvPr>
        </p:nvSpPr>
        <p:spPr>
          <a:xfrm>
            <a:off x="357158" y="857232"/>
            <a:ext cx="8429684" cy="3954079"/>
          </a:xfrm>
        </p:spPr>
        <p:txBody>
          <a:bodyPr/>
          <a:lstStyle/>
          <a:p>
            <a:pPr algn="l"/>
            <a:r>
              <a:rPr lang="en-IN" dirty="0" smtClean="0"/>
              <a:t>a</a:t>
            </a:r>
            <a:endParaRPr lang="en-US" dirty="0"/>
          </a:p>
        </p:txBody>
      </p:sp>
      <p:graphicFrame>
        <p:nvGraphicFramePr>
          <p:cNvPr id="6" name="Table 5"/>
          <p:cNvGraphicFramePr>
            <a:graphicFrameLocks noGrp="1"/>
          </p:cNvGraphicFramePr>
          <p:nvPr/>
        </p:nvGraphicFramePr>
        <p:xfrm>
          <a:off x="357158" y="928670"/>
          <a:ext cx="2286016" cy="4357718"/>
        </p:xfrm>
        <a:graphic>
          <a:graphicData uri="http://schemas.openxmlformats.org/drawingml/2006/table">
            <a:tbl>
              <a:tblPr firstRow="1" bandRow="1">
                <a:tableStyleId>{7E9639D4-E3E2-4D34-9284-5A2195B3D0D7}</a:tableStyleId>
              </a:tblPr>
              <a:tblGrid>
                <a:gridCol w="2286016"/>
              </a:tblGrid>
              <a:tr h="982273">
                <a:tc>
                  <a:txBody>
                    <a:bodyPr/>
                    <a:lstStyle/>
                    <a:p>
                      <a:endParaRPr lang="en-IN" dirty="0" smtClean="0"/>
                    </a:p>
                    <a:p>
                      <a:r>
                        <a:rPr lang="en-IN" dirty="0" smtClean="0"/>
                        <a:t>   </a:t>
                      </a:r>
                      <a:r>
                        <a:rPr lang="en-IN" dirty="0" smtClean="0">
                          <a:solidFill>
                            <a:schemeClr val="tx1"/>
                          </a:solidFill>
                          <a:latin typeface="Arial" pitchFamily="34" charset="0"/>
                          <a:cs typeface="Arial" pitchFamily="34" charset="0"/>
                        </a:rPr>
                        <a:t>Object</a:t>
                      </a:r>
                      <a:r>
                        <a:rPr lang="en-IN" baseline="0" dirty="0" smtClean="0">
                          <a:solidFill>
                            <a:schemeClr val="tx1"/>
                          </a:solidFill>
                          <a:latin typeface="Arial" pitchFamily="34" charset="0"/>
                          <a:cs typeface="Arial" pitchFamily="34" charset="0"/>
                        </a:rPr>
                        <a:t>  Name</a:t>
                      </a:r>
                      <a:endParaRPr lang="en-US" dirty="0">
                        <a:solidFill>
                          <a:schemeClr val="tx1"/>
                        </a:solidFill>
                        <a:latin typeface="Arial" pitchFamily="34" charset="0"/>
                        <a:cs typeface="Arial" pitchFamily="34" charset="0"/>
                      </a:endParaRPr>
                    </a:p>
                  </a:txBody>
                  <a:tcPr>
                    <a:solidFill>
                      <a:schemeClr val="bg2"/>
                    </a:solidFill>
                  </a:tcPr>
                </a:tc>
              </a:tr>
              <a:tr h="2232437">
                <a:tc>
                  <a:txBody>
                    <a:bodyPr/>
                    <a:lstStyle/>
                    <a:p>
                      <a:r>
                        <a:rPr lang="en-IN" b="0" dirty="0" smtClean="0">
                          <a:latin typeface="Arial" pitchFamily="34" charset="0"/>
                          <a:cs typeface="Arial" pitchFamily="34" charset="0"/>
                        </a:rPr>
                        <a:t>Travel </a:t>
                      </a:r>
                    </a:p>
                    <a:p>
                      <a:r>
                        <a:rPr lang="en-IN" b="0" dirty="0" smtClean="0">
                          <a:latin typeface="Arial" pitchFamily="34" charset="0"/>
                          <a:cs typeface="Arial" pitchFamily="34" charset="0"/>
                        </a:rPr>
                        <a:t>     Approva</a:t>
                      </a:r>
                      <a:r>
                        <a:rPr lang="en-IN" b="1" dirty="0" smtClean="0">
                          <a:latin typeface="Arial" pitchFamily="34" charset="0"/>
                          <a:cs typeface="Arial" pitchFamily="34" charset="0"/>
                        </a:rPr>
                        <a:t>l</a:t>
                      </a:r>
                      <a:endParaRPr lang="en-US" b="1" dirty="0">
                        <a:latin typeface="Arial" pitchFamily="34" charset="0"/>
                        <a:cs typeface="Arial" pitchFamily="34" charset="0"/>
                      </a:endParaRPr>
                    </a:p>
                  </a:txBody>
                  <a:tcPr/>
                </a:tc>
              </a:tr>
              <a:tr h="642942">
                <a:tc>
                  <a:txBody>
                    <a:bodyPr/>
                    <a:lstStyle/>
                    <a:p>
                      <a:r>
                        <a:rPr lang="en-IN" dirty="0" smtClean="0"/>
                        <a:t>Formula Field</a:t>
                      </a:r>
                      <a:endParaRPr lang="en-US" dirty="0"/>
                    </a:p>
                  </a:txBody>
                  <a:tcPr/>
                </a:tc>
              </a:tr>
              <a:tr h="500066">
                <a:tc>
                  <a:txBody>
                    <a:bodyPr/>
                    <a:lstStyle/>
                    <a:p>
                      <a:r>
                        <a:rPr lang="en-IN" dirty="0" smtClean="0"/>
                        <a:t>Status Indicator</a:t>
                      </a:r>
                      <a:endParaRPr lang="en-US" dirty="0"/>
                    </a:p>
                  </a:txBody>
                  <a:tcPr/>
                </a:tc>
              </a:tr>
            </a:tbl>
          </a:graphicData>
        </a:graphic>
      </p:graphicFrame>
      <p:graphicFrame>
        <p:nvGraphicFramePr>
          <p:cNvPr id="7" name="Table 6"/>
          <p:cNvGraphicFramePr>
            <a:graphicFrameLocks noGrp="1"/>
          </p:cNvGraphicFramePr>
          <p:nvPr/>
        </p:nvGraphicFramePr>
        <p:xfrm>
          <a:off x="2643174" y="928673"/>
          <a:ext cx="4976826" cy="4286277"/>
        </p:xfrm>
        <a:graphic>
          <a:graphicData uri="http://schemas.openxmlformats.org/drawingml/2006/table">
            <a:tbl>
              <a:tblPr firstRow="1" bandRow="1">
                <a:tableStyleId>{7E9639D4-E3E2-4D34-9284-5A2195B3D0D7}</a:tableStyleId>
              </a:tblPr>
              <a:tblGrid>
                <a:gridCol w="2488413"/>
                <a:gridCol w="2488413"/>
              </a:tblGrid>
              <a:tr h="785815">
                <a:tc>
                  <a:txBody>
                    <a:bodyPr/>
                    <a:lstStyle/>
                    <a:p>
                      <a:r>
                        <a:rPr lang="en-IN" dirty="0" smtClean="0">
                          <a:solidFill>
                            <a:schemeClr val="tx1"/>
                          </a:solidFill>
                        </a:rPr>
                        <a:t>Fields</a:t>
                      </a:r>
                      <a:r>
                        <a:rPr lang="en-IN" baseline="0" dirty="0" smtClean="0">
                          <a:solidFill>
                            <a:schemeClr val="tx1"/>
                          </a:solidFill>
                        </a:rPr>
                        <a:t> in the object</a:t>
                      </a:r>
                    </a:p>
                    <a:p>
                      <a:endParaRPr lang="en-IN" baseline="0" dirty="0" smtClean="0">
                        <a:solidFill>
                          <a:schemeClr val="tx1"/>
                        </a:solidFill>
                      </a:endParaRPr>
                    </a:p>
                    <a:p>
                      <a:r>
                        <a:rPr lang="en-IN" baseline="0" dirty="0" smtClean="0">
                          <a:solidFill>
                            <a:schemeClr val="tx1"/>
                          </a:solidFill>
                        </a:rPr>
                        <a:t>    Field label           </a:t>
                      </a:r>
                    </a:p>
                  </a:txBody>
                  <a:tcPr>
                    <a:solidFill>
                      <a:schemeClr val="bg2"/>
                    </a:solidFill>
                  </a:tcPr>
                </a:tc>
                <a:tc>
                  <a:txBody>
                    <a:bodyPr/>
                    <a:lstStyle/>
                    <a:p>
                      <a:endParaRPr lang="en-IN" dirty="0" smtClean="0"/>
                    </a:p>
                    <a:p>
                      <a:endParaRPr lang="en-IN" dirty="0" smtClean="0"/>
                    </a:p>
                    <a:p>
                      <a:r>
                        <a:rPr lang="en-IN" dirty="0" smtClean="0">
                          <a:solidFill>
                            <a:schemeClr val="tx1"/>
                          </a:solidFill>
                        </a:rPr>
                        <a:t>       Data type</a:t>
                      </a:r>
                      <a:endParaRPr lang="en-US" dirty="0">
                        <a:solidFill>
                          <a:schemeClr val="tx1"/>
                        </a:solidFill>
                      </a:endParaRPr>
                    </a:p>
                  </a:txBody>
                  <a:tcPr>
                    <a:lnB w="12700" cap="flat" cmpd="sng" algn="ctr">
                      <a:solidFill>
                        <a:schemeClr val="tx1"/>
                      </a:solidFill>
                      <a:prstDash val="solid"/>
                      <a:round/>
                      <a:headEnd type="none" w="med" len="med"/>
                      <a:tailEnd type="none" w="med" len="med"/>
                    </a:lnB>
                    <a:solidFill>
                      <a:schemeClr val="bg2"/>
                    </a:solidFill>
                  </a:tcPr>
                </a:tc>
              </a:tr>
              <a:tr h="561298">
                <a:tc>
                  <a:txBody>
                    <a:bodyPr/>
                    <a:lstStyle/>
                    <a:p>
                      <a:r>
                        <a:rPr lang="en-IN" dirty="0" smtClean="0"/>
                        <a:t>Amount</a:t>
                      </a:r>
                      <a:endParaRPr lang="en-US" dirty="0"/>
                    </a:p>
                  </a:txBody>
                  <a:tcPr>
                    <a:lnR w="12700" cap="flat" cmpd="sng" algn="ctr">
                      <a:solidFill>
                        <a:schemeClr val="tx1"/>
                      </a:solidFill>
                      <a:prstDash val="solid"/>
                      <a:round/>
                      <a:headEnd type="none" w="med" len="med"/>
                      <a:tailEnd type="none" w="med" len="med"/>
                    </a:lnR>
                    <a:solidFill>
                      <a:schemeClr val="bg2"/>
                    </a:solidFill>
                  </a:tcPr>
                </a:tc>
                <a:tc>
                  <a:txBody>
                    <a:bodyPr/>
                    <a:lstStyle/>
                    <a:p>
                      <a:r>
                        <a:rPr lang="en-IN" dirty="0" smtClean="0"/>
                        <a:t>Currency</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r>
              <a:tr h="561298">
                <a:tc>
                  <a:txBody>
                    <a:bodyPr/>
                    <a:lstStyle/>
                    <a:p>
                      <a:r>
                        <a:rPr lang="en-IN" dirty="0" smtClean="0"/>
                        <a:t>Expense type field</a:t>
                      </a:r>
                      <a:endParaRPr lang="en-US" dirty="0"/>
                    </a:p>
                  </a:txBody>
                  <a:tcPr>
                    <a:lnR w="12700" cap="flat" cmpd="sng" algn="ctr">
                      <a:solidFill>
                        <a:schemeClr val="tx1"/>
                      </a:solidFill>
                      <a:prstDash val="solid"/>
                      <a:round/>
                      <a:headEnd type="none" w="med" len="med"/>
                      <a:tailEnd type="none" w="med" len="med"/>
                    </a:lnR>
                    <a:solidFill>
                      <a:schemeClr val="bg2"/>
                    </a:solidFill>
                  </a:tcPr>
                </a:tc>
                <a:tc>
                  <a:txBody>
                    <a:bodyPr/>
                    <a:lstStyle/>
                    <a:p>
                      <a:r>
                        <a:rPr lang="en-IN" dirty="0" smtClean="0"/>
                        <a:t>Pick</a:t>
                      </a:r>
                      <a:r>
                        <a:rPr lang="en-IN" baseline="0" dirty="0" smtClean="0"/>
                        <a:t> list</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r>
              <a:tr h="561298">
                <a:tc>
                  <a:txBody>
                    <a:bodyPr/>
                    <a:lstStyle/>
                    <a:p>
                      <a:pPr algn="l"/>
                      <a:r>
                        <a:rPr lang="en-IN" dirty="0" smtClean="0"/>
                        <a:t>Travel Approval</a:t>
                      </a:r>
                      <a:r>
                        <a:rPr lang="en-IN" baseline="0" dirty="0" smtClean="0"/>
                        <a:t> field</a:t>
                      </a:r>
                      <a:endParaRPr lang="en-US" dirty="0"/>
                    </a:p>
                  </a:txBody>
                  <a:tcPr>
                    <a:lnR w="12700" cap="flat" cmpd="sng" algn="ctr">
                      <a:solidFill>
                        <a:schemeClr val="tx1"/>
                      </a:solidFill>
                      <a:prstDash val="solid"/>
                      <a:round/>
                      <a:headEnd type="none" w="med" len="med"/>
                      <a:tailEnd type="none" w="med" len="med"/>
                    </a:lnR>
                    <a:solidFill>
                      <a:schemeClr val="bg2"/>
                    </a:solidFill>
                  </a:tcPr>
                </a:tc>
                <a:tc>
                  <a:txBody>
                    <a:bodyPr/>
                    <a:lstStyle/>
                    <a:p>
                      <a:r>
                        <a:rPr lang="en-IN" dirty="0" smtClean="0"/>
                        <a:t>Master Detail Relationship</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r>
              <a:tr h="561298">
                <a:tc>
                  <a:txBody>
                    <a:bodyPr/>
                    <a:lstStyle/>
                    <a:p>
                      <a:r>
                        <a:rPr lang="en-IN" dirty="0" smtClean="0"/>
                        <a:t>Total Expenses</a:t>
                      </a:r>
                      <a:endParaRPr lang="en-US" dirty="0"/>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2"/>
                    </a:solidFill>
                  </a:tcPr>
                </a:tc>
                <a:tc>
                  <a:txBody>
                    <a:bodyPr/>
                    <a:lstStyle/>
                    <a:p>
                      <a:r>
                        <a:rPr lang="en-IN" dirty="0" smtClean="0"/>
                        <a:t>Roll-up Summary</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r>
              <a:tr h="619275">
                <a:tc>
                  <a:txBody>
                    <a:bodyPr/>
                    <a:lstStyle/>
                    <a:p>
                      <a:r>
                        <a:rPr lang="en-IN" dirty="0" smtClean="0"/>
                        <a:t>Status Images</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r>
                        <a:rPr lang="en-IN" dirty="0" smtClean="0"/>
                        <a:t>Formula</a:t>
                      </a:r>
                      <a:endParaRPr lang="en-US"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r>
              <a:tr h="428628">
                <a:tc>
                  <a:txBody>
                    <a:bodyPr/>
                    <a:lstStyle/>
                    <a:p>
                      <a:r>
                        <a:rPr lang="en-IN" dirty="0" smtClean="0"/>
                        <a:t>Status Indicator</a:t>
                      </a:r>
                      <a:endParaRPr lang="en-US"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2"/>
                    </a:solidFill>
                  </a:tcPr>
                </a:tc>
                <a:tc>
                  <a:txBody>
                    <a:bodyPr/>
                    <a:lstStyle/>
                    <a:p>
                      <a:r>
                        <a:rPr lang="en-IN" dirty="0" smtClean="0"/>
                        <a:t>Text</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r>
            </a:tbl>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57158" y="142852"/>
            <a:ext cx="7772400" cy="1829761"/>
          </a:xfrm>
        </p:spPr>
        <p:txBody>
          <a:bodyPr anchor="t">
            <a:normAutofit/>
          </a:bodyPr>
          <a:lstStyle/>
          <a:p>
            <a:pPr algn="l"/>
            <a:r>
              <a:rPr lang="en-IN" sz="3200" dirty="0" smtClean="0">
                <a:solidFill>
                  <a:schemeClr val="bg2">
                    <a:lumMod val="50000"/>
                  </a:schemeClr>
                </a:solidFill>
              </a:rPr>
              <a:t>5.Advantages :</a:t>
            </a:r>
            <a:endParaRPr lang="en-US" sz="3200" dirty="0">
              <a:solidFill>
                <a:schemeClr val="bg2">
                  <a:lumMod val="50000"/>
                </a:schemeClr>
              </a:solidFill>
            </a:endParaRPr>
          </a:p>
        </p:txBody>
      </p:sp>
      <p:sp>
        <p:nvSpPr>
          <p:cNvPr id="3" name="Subtitle 2"/>
          <p:cNvSpPr>
            <a:spLocks noGrp="1"/>
          </p:cNvSpPr>
          <p:nvPr>
            <p:ph type="subTitle" idx="1"/>
          </p:nvPr>
        </p:nvSpPr>
        <p:spPr>
          <a:xfrm>
            <a:off x="285720" y="1000108"/>
            <a:ext cx="8715436" cy="4025517"/>
          </a:xfrm>
        </p:spPr>
        <p:txBody>
          <a:bodyPr>
            <a:normAutofit/>
          </a:bodyPr>
          <a:lstStyle/>
          <a:p>
            <a:pPr marL="514350" indent="-514350" algn="l">
              <a:buAutoNum type="alphaLcPeriod"/>
            </a:pPr>
            <a:r>
              <a:rPr lang="en-US" sz="2400" dirty="0" smtClean="0">
                <a:solidFill>
                  <a:schemeClr val="tx1"/>
                </a:solidFill>
                <a:latin typeface="Arial" pitchFamily="34" charset="0"/>
                <a:cs typeface="Arial" pitchFamily="34" charset="0"/>
              </a:rPr>
              <a:t>The </a:t>
            </a:r>
            <a:r>
              <a:rPr lang="en-US" sz="2400" dirty="0" smtClean="0">
                <a:solidFill>
                  <a:schemeClr val="tx1"/>
                </a:solidFill>
                <a:latin typeface="Arial" pitchFamily="34" charset="0"/>
                <a:cs typeface="Arial" pitchFamily="34" charset="0"/>
              </a:rPr>
              <a:t>process is tedious and </a:t>
            </a:r>
            <a:r>
              <a:rPr lang="en-US" sz="2400" dirty="0" smtClean="0">
                <a:solidFill>
                  <a:schemeClr val="tx1"/>
                </a:solidFill>
                <a:latin typeface="Arial" pitchFamily="34" charset="0"/>
                <a:cs typeface="Arial" pitchFamily="34" charset="0"/>
              </a:rPr>
              <a:t>time-consumingtask</a:t>
            </a:r>
          </a:p>
          <a:p>
            <a:pPr marL="514350" indent="-514350" algn="l">
              <a:buAutoNum type="alphaLcPeriod"/>
            </a:pPr>
            <a:r>
              <a:rPr lang="en-US" sz="2400" dirty="0" smtClean="0">
                <a:solidFill>
                  <a:schemeClr val="tx1"/>
                </a:solidFill>
                <a:latin typeface="Arial" pitchFamily="34" charset="0"/>
                <a:cs typeface="Arial" pitchFamily="34" charset="0"/>
              </a:rPr>
              <a:t>Easiest </a:t>
            </a:r>
            <a:r>
              <a:rPr lang="en-US" sz="2400" dirty="0" smtClean="0">
                <a:solidFill>
                  <a:schemeClr val="tx1"/>
                </a:solidFill>
                <a:latin typeface="Arial" pitchFamily="34" charset="0"/>
                <a:cs typeface="Arial" pitchFamily="34" charset="0"/>
              </a:rPr>
              <a:t>way</a:t>
            </a:r>
          </a:p>
          <a:p>
            <a:pPr marL="514350" indent="-514350" algn="l">
              <a:buAutoNum type="alphaLcPeriod"/>
            </a:pPr>
            <a:r>
              <a:rPr lang="en-US" sz="2400" dirty="0" smtClean="0">
                <a:solidFill>
                  <a:schemeClr val="tx1"/>
                </a:solidFill>
                <a:latin typeface="Arial" pitchFamily="34" charset="0"/>
                <a:cs typeface="Arial" pitchFamily="34" charset="0"/>
              </a:rPr>
              <a:t>Saves time for both employees and </a:t>
            </a:r>
            <a:r>
              <a:rPr lang="en-US" sz="2400" dirty="0" smtClean="0">
                <a:solidFill>
                  <a:schemeClr val="tx1"/>
                </a:solidFill>
                <a:latin typeface="Arial" pitchFamily="34" charset="0"/>
                <a:cs typeface="Arial" pitchFamily="34" charset="0"/>
              </a:rPr>
              <a:t>managers</a:t>
            </a:r>
          </a:p>
          <a:p>
            <a:pPr marL="514350" indent="-514350" algn="l">
              <a:buAutoNum type="alphaLcPeriod"/>
            </a:pPr>
            <a:r>
              <a:rPr lang="en-US" sz="2400" dirty="0" smtClean="0">
                <a:solidFill>
                  <a:schemeClr val="tx1"/>
                </a:solidFill>
                <a:latin typeface="Arial" pitchFamily="34" charset="0"/>
                <a:cs typeface="Arial" pitchFamily="34" charset="0"/>
              </a:rPr>
              <a:t>Reduces the </a:t>
            </a:r>
            <a:r>
              <a:rPr lang="en-US" sz="2400" dirty="0" smtClean="0">
                <a:solidFill>
                  <a:schemeClr val="tx1"/>
                </a:solidFill>
                <a:latin typeface="Arial" pitchFamily="34" charset="0"/>
                <a:cs typeface="Arial" pitchFamily="34" charset="0"/>
              </a:rPr>
              <a:t>workload</a:t>
            </a:r>
          </a:p>
          <a:p>
            <a:pPr marL="514350" indent="-514350" algn="l">
              <a:buAutoNum type="alphaLcPeriod"/>
            </a:pPr>
            <a:r>
              <a:rPr lang="en-US" sz="2400" dirty="0" smtClean="0">
                <a:solidFill>
                  <a:schemeClr val="tx1"/>
                </a:solidFill>
                <a:latin typeface="Arial" pitchFamily="34" charset="0"/>
                <a:cs typeface="Arial" pitchFamily="34" charset="0"/>
              </a:rPr>
              <a:t>The entire process is digitized and </a:t>
            </a:r>
            <a:r>
              <a:rPr lang="en-US" sz="2400" dirty="0" smtClean="0">
                <a:solidFill>
                  <a:schemeClr val="tx1"/>
                </a:solidFill>
                <a:latin typeface="Arial" pitchFamily="34" charset="0"/>
                <a:cs typeface="Arial" pitchFamily="34" charset="0"/>
              </a:rPr>
              <a:t>streamlined</a:t>
            </a:r>
          </a:p>
          <a:p>
            <a:pPr marL="514350" indent="-514350" algn="l">
              <a:buAutoNum type="alphaLcPeriod"/>
            </a:pPr>
            <a:r>
              <a:rPr lang="en-US" sz="2400" dirty="0" smtClean="0">
                <a:solidFill>
                  <a:schemeClr val="tx1"/>
                </a:solidFill>
                <a:latin typeface="Arial" pitchFamily="34" charset="0"/>
                <a:cs typeface="Arial" pitchFamily="34" charset="0"/>
              </a:rPr>
              <a:t>Increased </a:t>
            </a:r>
            <a:r>
              <a:rPr lang="en-US" sz="2400" dirty="0" smtClean="0">
                <a:solidFill>
                  <a:schemeClr val="tx1"/>
                </a:solidFill>
                <a:latin typeface="Arial" pitchFamily="34" charset="0"/>
                <a:cs typeface="Arial" pitchFamily="34" charset="0"/>
              </a:rPr>
              <a:t>Transparency</a:t>
            </a:r>
          </a:p>
          <a:p>
            <a:pPr marL="514350" indent="-514350" algn="l">
              <a:buAutoNum type="alphaLcPeriod"/>
            </a:pPr>
            <a:r>
              <a:rPr lang="en-US" sz="2400" dirty="0" smtClean="0">
                <a:solidFill>
                  <a:schemeClr val="tx1"/>
                </a:solidFill>
                <a:latin typeface="Arial" pitchFamily="34" charset="0"/>
                <a:cs typeface="Arial" pitchFamily="34" charset="0"/>
              </a:rPr>
              <a:t>Provides greater control and security over employee </a:t>
            </a:r>
            <a:r>
              <a:rPr lang="en-US" sz="2400" dirty="0" smtClean="0">
                <a:solidFill>
                  <a:schemeClr val="tx1"/>
                </a:solidFill>
                <a:latin typeface="Arial" pitchFamily="34" charset="0"/>
                <a:cs typeface="Arial" pitchFamily="34" charset="0"/>
              </a:rPr>
              <a:t>travel.</a:t>
            </a:r>
            <a:endParaRPr lang="en-US" sz="2400" dirty="0">
              <a:solidFill>
                <a:schemeClr val="tx1"/>
              </a:solidFill>
              <a:latin typeface="Arial" pitchFamily="34" charset="0"/>
              <a:cs typeface="Arial" pitchFamily="34" charset="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2844" y="214291"/>
            <a:ext cx="7772400" cy="571503"/>
          </a:xfrm>
        </p:spPr>
        <p:txBody>
          <a:bodyPr>
            <a:normAutofit/>
          </a:bodyPr>
          <a:lstStyle/>
          <a:p>
            <a:pPr algn="l"/>
            <a:r>
              <a:rPr lang="en-IN" sz="2800" dirty="0" smtClean="0">
                <a:solidFill>
                  <a:schemeClr val="bg2">
                    <a:lumMod val="50000"/>
                  </a:schemeClr>
                </a:solidFill>
              </a:rPr>
              <a:t> Disadvantages :</a:t>
            </a:r>
            <a:endParaRPr lang="en-US" sz="2800" dirty="0">
              <a:solidFill>
                <a:schemeClr val="bg2">
                  <a:lumMod val="50000"/>
                </a:schemeClr>
              </a:solidFill>
            </a:endParaRPr>
          </a:p>
        </p:txBody>
      </p:sp>
      <p:sp>
        <p:nvSpPr>
          <p:cNvPr id="3" name="Subtitle 2"/>
          <p:cNvSpPr>
            <a:spLocks noGrp="1"/>
          </p:cNvSpPr>
          <p:nvPr>
            <p:ph type="subTitle" idx="1"/>
          </p:nvPr>
        </p:nvSpPr>
        <p:spPr>
          <a:xfrm>
            <a:off x="285720" y="1071546"/>
            <a:ext cx="7772400" cy="3668327"/>
          </a:xfrm>
        </p:spPr>
        <p:txBody>
          <a:bodyPr>
            <a:normAutofit/>
          </a:bodyPr>
          <a:lstStyle/>
          <a:p>
            <a:pPr marL="457200" indent="-457200" algn="l">
              <a:spcBef>
                <a:spcPts val="0"/>
              </a:spcBef>
              <a:buSzPct val="80000"/>
              <a:buFont typeface="+mj-lt"/>
              <a:buAutoNum type="alphaLcPeriod"/>
            </a:pPr>
            <a:r>
              <a:rPr lang="en-US" sz="2000" dirty="0" smtClean="0">
                <a:solidFill>
                  <a:schemeClr val="tx1"/>
                </a:solidFill>
                <a:latin typeface="Arial" pitchFamily="34" charset="0"/>
                <a:cs typeface="Arial" pitchFamily="34" charset="0"/>
              </a:rPr>
              <a:t> </a:t>
            </a:r>
            <a:r>
              <a:rPr lang="en-US" sz="2400" dirty="0" smtClean="0">
                <a:solidFill>
                  <a:schemeClr val="tx1"/>
                </a:solidFill>
                <a:latin typeface="Arial" pitchFamily="34" charset="0"/>
                <a:cs typeface="Arial" pitchFamily="34" charset="0"/>
              </a:rPr>
              <a:t>The process includes too many levels of approval that make tedious and </a:t>
            </a:r>
            <a:r>
              <a:rPr lang="en-US" sz="2400" dirty="0" smtClean="0">
                <a:solidFill>
                  <a:schemeClr val="tx1"/>
                </a:solidFill>
                <a:latin typeface="Arial" pitchFamily="34" charset="0"/>
                <a:cs typeface="Arial" pitchFamily="34" charset="0"/>
              </a:rPr>
              <a:t>confusing</a:t>
            </a:r>
          </a:p>
          <a:p>
            <a:pPr marL="457200" indent="-457200" algn="l">
              <a:spcBef>
                <a:spcPts val="0"/>
              </a:spcBef>
              <a:buSzPct val="80000"/>
              <a:buFont typeface="+mj-lt"/>
              <a:buAutoNum type="alphaLcPeriod"/>
            </a:pPr>
            <a:r>
              <a:rPr lang="en-US" sz="2400" dirty="0" smtClean="0">
                <a:solidFill>
                  <a:schemeClr val="tx1"/>
                </a:solidFill>
                <a:latin typeface="Arial" pitchFamily="34" charset="0"/>
                <a:cs typeface="Arial" pitchFamily="34" charset="0"/>
              </a:rPr>
              <a:t>Regular </a:t>
            </a:r>
            <a:r>
              <a:rPr lang="en-US" sz="2400" dirty="0" smtClean="0">
                <a:solidFill>
                  <a:schemeClr val="tx1"/>
                </a:solidFill>
                <a:latin typeface="Arial" pitchFamily="34" charset="0"/>
                <a:cs typeface="Arial" pitchFamily="34" charset="0"/>
              </a:rPr>
              <a:t>Maintenance</a:t>
            </a:r>
          </a:p>
          <a:p>
            <a:pPr marL="457200" indent="-457200" algn="l">
              <a:spcBef>
                <a:spcPts val="0"/>
              </a:spcBef>
              <a:buSzPct val="80000"/>
              <a:buFont typeface="+mj-lt"/>
              <a:buAutoNum type="alphaLcPeriod"/>
            </a:pPr>
            <a:r>
              <a:rPr lang="en-US" sz="2400" dirty="0" smtClean="0">
                <a:solidFill>
                  <a:schemeClr val="tx1"/>
                </a:solidFill>
                <a:latin typeface="Arial" pitchFamily="34" charset="0"/>
                <a:cs typeface="Arial" pitchFamily="34" charset="0"/>
              </a:rPr>
              <a:t>Internet Connection problem is </a:t>
            </a:r>
            <a:r>
              <a:rPr lang="en-US" sz="2400" dirty="0" smtClean="0">
                <a:solidFill>
                  <a:schemeClr val="tx1"/>
                </a:solidFill>
                <a:latin typeface="Arial" pitchFamily="34" charset="0"/>
                <a:cs typeface="Arial" pitchFamily="34" charset="0"/>
              </a:rPr>
              <a:t>there</a:t>
            </a:r>
          </a:p>
          <a:p>
            <a:pPr marL="457200" indent="-457200" algn="l">
              <a:spcBef>
                <a:spcPts val="0"/>
              </a:spcBef>
              <a:buSzPct val="80000"/>
              <a:buFont typeface="+mj-lt"/>
              <a:buAutoNum type="alphaLcPeriod"/>
            </a:pPr>
            <a:r>
              <a:rPr lang="en-US" sz="2400" dirty="0" smtClean="0">
                <a:solidFill>
                  <a:schemeClr val="tx1"/>
                </a:solidFill>
                <a:latin typeface="Arial" pitchFamily="34" charset="0"/>
                <a:cs typeface="Arial" pitchFamily="34" charset="0"/>
              </a:rPr>
              <a:t>Poor Connection leads to trouble and anxiety e. Lack of </a:t>
            </a:r>
            <a:r>
              <a:rPr lang="en-US" sz="2400" dirty="0" smtClean="0">
                <a:solidFill>
                  <a:schemeClr val="tx1"/>
                </a:solidFill>
                <a:latin typeface="Arial" pitchFamily="34" charset="0"/>
                <a:cs typeface="Arial" pitchFamily="34" charset="0"/>
              </a:rPr>
              <a:t>leadership</a:t>
            </a:r>
          </a:p>
          <a:p>
            <a:pPr marL="457200" indent="-457200" algn="l">
              <a:spcBef>
                <a:spcPts val="0"/>
              </a:spcBef>
              <a:buSzPct val="80000"/>
              <a:buFont typeface="+mj-lt"/>
              <a:buAutoNum type="alphaLcPeriod"/>
            </a:pPr>
            <a:r>
              <a:rPr lang="en-US" sz="2400" dirty="0" smtClean="0">
                <a:solidFill>
                  <a:schemeClr val="tx1"/>
                </a:solidFill>
                <a:latin typeface="Arial" pitchFamily="34" charset="0"/>
                <a:cs typeface="Arial" pitchFamily="34" charset="0"/>
              </a:rPr>
              <a:t>It can be costly </a:t>
            </a:r>
            <a:r>
              <a:rPr lang="en-US" sz="2400" dirty="0" smtClean="0">
                <a:solidFill>
                  <a:schemeClr val="tx1"/>
                </a:solidFill>
                <a:latin typeface="Arial" pitchFamily="34" charset="0"/>
                <a:cs typeface="Arial" pitchFamily="34" charset="0"/>
              </a:rPr>
              <a:t>sometimes</a:t>
            </a:r>
          </a:p>
          <a:p>
            <a:pPr marL="457200" indent="-457200" algn="l">
              <a:spcBef>
                <a:spcPts val="0"/>
              </a:spcBef>
              <a:buSzPct val="80000"/>
              <a:buFont typeface="+mj-lt"/>
              <a:buAutoNum type="alphaLcPeriod"/>
            </a:pPr>
            <a:r>
              <a:rPr lang="en-US" sz="2400" dirty="0" smtClean="0">
                <a:solidFill>
                  <a:schemeClr val="tx1"/>
                </a:solidFill>
                <a:latin typeface="Arial" pitchFamily="34" charset="0"/>
                <a:cs typeface="Arial" pitchFamily="34" charset="0"/>
              </a:rPr>
              <a:t>Poor </a:t>
            </a:r>
            <a:r>
              <a:rPr lang="en-US" sz="2400" dirty="0" smtClean="0">
                <a:solidFill>
                  <a:schemeClr val="tx1"/>
                </a:solidFill>
                <a:latin typeface="Arial" pitchFamily="34" charset="0"/>
                <a:cs typeface="Arial" pitchFamily="34" charset="0"/>
              </a:rPr>
              <a:t>communication.</a:t>
            </a:r>
            <a:endParaRPr lang="en-US" sz="2400" dirty="0">
              <a:solidFill>
                <a:schemeClr val="tx1"/>
              </a:solidFill>
              <a:latin typeface="Arial" pitchFamily="34" charset="0"/>
              <a:cs typeface="Arial" pitchFamily="34" charset="0"/>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85720" y="0"/>
            <a:ext cx="7772400" cy="747705"/>
          </a:xfrm>
        </p:spPr>
        <p:txBody>
          <a:bodyPr>
            <a:normAutofit/>
          </a:bodyPr>
          <a:lstStyle/>
          <a:p>
            <a:pPr algn="l"/>
            <a:r>
              <a:rPr lang="en-IN" sz="2800" dirty="0" smtClean="0">
                <a:solidFill>
                  <a:schemeClr val="bg2">
                    <a:lumMod val="50000"/>
                  </a:schemeClr>
                </a:solidFill>
              </a:rPr>
              <a:t>6.Applications :</a:t>
            </a:r>
            <a:endParaRPr lang="en-US" sz="2800" dirty="0">
              <a:solidFill>
                <a:schemeClr val="bg2">
                  <a:lumMod val="50000"/>
                </a:schemeClr>
              </a:solidFill>
            </a:endParaRPr>
          </a:p>
        </p:txBody>
      </p:sp>
      <p:sp>
        <p:nvSpPr>
          <p:cNvPr id="3" name="Subtitle 2"/>
          <p:cNvSpPr>
            <a:spLocks noGrp="1"/>
          </p:cNvSpPr>
          <p:nvPr>
            <p:ph type="subTitle" idx="1"/>
          </p:nvPr>
        </p:nvSpPr>
        <p:spPr>
          <a:xfrm rot="10800000" flipV="1">
            <a:off x="357158" y="1142984"/>
            <a:ext cx="8429684" cy="4643470"/>
          </a:xfrm>
        </p:spPr>
        <p:txBody>
          <a:bodyPr anchor="t">
            <a:normAutofit/>
          </a:bodyPr>
          <a:lstStyle/>
          <a:p>
            <a:pPr algn="l"/>
            <a:r>
              <a:rPr lang="en-US" sz="2000" dirty="0" smtClean="0"/>
              <a:t>     The </a:t>
            </a:r>
            <a:r>
              <a:rPr lang="en-US" sz="2000" dirty="0" smtClean="0"/>
              <a:t>application ensures that travel requests comply </a:t>
            </a:r>
            <a:r>
              <a:rPr lang="en-US" sz="2000" dirty="0" smtClean="0"/>
              <a:t>   with </a:t>
            </a:r>
            <a:r>
              <a:rPr lang="en-US" sz="2000" dirty="0" smtClean="0"/>
              <a:t>the company's travel policies which reduces the risk of non-complaint expenses and unnecessary travel. The application helps reduce travel costs by allowing the company to track expenses and stay within budget. This also helps the company negotiate better deals with travel vendors. The application saves time for both the employee and the travel manager by automating the travel request and approval process. This allows the HR department and travel managers to focus on more strategic tasks</a:t>
            </a:r>
            <a:r>
              <a:rPr lang="en-US" sz="2000" dirty="0" smtClean="0"/>
              <a:t>.                                                             </a:t>
            </a:r>
            <a:endParaRPr lang="en-US" sz="2000"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85720" y="214291"/>
            <a:ext cx="7772400" cy="642942"/>
          </a:xfrm>
        </p:spPr>
        <p:txBody>
          <a:bodyPr anchor="t">
            <a:normAutofit/>
          </a:bodyPr>
          <a:lstStyle/>
          <a:p>
            <a:pPr algn="l"/>
            <a:r>
              <a:rPr lang="en-IN" sz="3200" dirty="0" smtClean="0">
                <a:solidFill>
                  <a:schemeClr val="bg2">
                    <a:lumMod val="50000"/>
                  </a:schemeClr>
                </a:solidFill>
              </a:rPr>
              <a:t>7.Conclusion :</a:t>
            </a:r>
            <a:endParaRPr lang="en-US" sz="3200" dirty="0">
              <a:solidFill>
                <a:schemeClr val="bg2">
                  <a:lumMod val="50000"/>
                </a:schemeClr>
              </a:solidFill>
            </a:endParaRPr>
          </a:p>
        </p:txBody>
      </p:sp>
      <p:sp>
        <p:nvSpPr>
          <p:cNvPr id="3" name="Subtitle 2"/>
          <p:cNvSpPr>
            <a:spLocks noGrp="1"/>
          </p:cNvSpPr>
          <p:nvPr>
            <p:ph type="subTitle" idx="1"/>
          </p:nvPr>
        </p:nvSpPr>
        <p:spPr>
          <a:xfrm>
            <a:off x="285720" y="1214422"/>
            <a:ext cx="8429684" cy="3882641"/>
          </a:xfrm>
        </p:spPr>
        <p:txBody>
          <a:bodyPr>
            <a:normAutofit/>
          </a:bodyPr>
          <a:lstStyle/>
          <a:p>
            <a:pPr algn="l"/>
            <a:r>
              <a:rPr lang="en-US" sz="2400" dirty="0" smtClean="0">
                <a:solidFill>
                  <a:schemeClr val="tx1"/>
                </a:solidFill>
                <a:latin typeface="Arial" pitchFamily="34" charset="0"/>
                <a:cs typeface="Arial" pitchFamily="34" charset="0"/>
              </a:rPr>
              <a:t>     An employee travel approval application is a valuable tool for corporate travel management. It streamlines the travel request and approval process ensures policy compliance, and provides transparency to all parties involved. A well- designed application can save time and money, making it an essential tool for corporate that frequently travel for business.</a:t>
            </a:r>
            <a:endParaRPr lang="en-US" sz="2400" dirty="0">
              <a:solidFill>
                <a:schemeClr val="tx1"/>
              </a:solidFill>
              <a:latin typeface="Arial" pitchFamily="34" charset="0"/>
              <a:cs typeface="Arial" pitchFamily="34" charset="0"/>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85720" y="214290"/>
            <a:ext cx="7772400" cy="928693"/>
          </a:xfrm>
        </p:spPr>
        <p:txBody>
          <a:bodyPr anchor="t">
            <a:normAutofit/>
          </a:bodyPr>
          <a:lstStyle/>
          <a:p>
            <a:pPr algn="l"/>
            <a:r>
              <a:rPr lang="en-IN" sz="3200" dirty="0" smtClean="0">
                <a:solidFill>
                  <a:schemeClr val="bg2">
                    <a:lumMod val="50000"/>
                  </a:schemeClr>
                </a:solidFill>
              </a:rPr>
              <a:t>8.Future Scope :</a:t>
            </a:r>
            <a:endParaRPr lang="en-US" sz="3200" dirty="0">
              <a:solidFill>
                <a:schemeClr val="bg2">
                  <a:lumMod val="50000"/>
                </a:schemeClr>
              </a:solidFill>
            </a:endParaRPr>
          </a:p>
        </p:txBody>
      </p:sp>
      <p:sp>
        <p:nvSpPr>
          <p:cNvPr id="3" name="Subtitle 2"/>
          <p:cNvSpPr>
            <a:spLocks noGrp="1"/>
          </p:cNvSpPr>
          <p:nvPr>
            <p:ph type="subTitle" idx="1"/>
          </p:nvPr>
        </p:nvSpPr>
        <p:spPr>
          <a:xfrm>
            <a:off x="357158" y="1142984"/>
            <a:ext cx="8501122" cy="2786082"/>
          </a:xfrm>
        </p:spPr>
        <p:txBody>
          <a:bodyPr>
            <a:normAutofit/>
          </a:bodyPr>
          <a:lstStyle/>
          <a:p>
            <a:pPr marL="514350" indent="-514350" algn="l">
              <a:buFont typeface="+mj-lt"/>
              <a:buAutoNum type="alphaLcPeriod"/>
            </a:pPr>
            <a:r>
              <a:rPr lang="en-US" sz="2400" dirty="0" smtClean="0">
                <a:solidFill>
                  <a:schemeClr val="tx1"/>
                </a:solidFill>
              </a:rPr>
              <a:t>In future it will be really a useful one in the application of travel approval</a:t>
            </a:r>
            <a:r>
              <a:rPr lang="en-US" sz="2400" dirty="0" smtClean="0">
                <a:solidFill>
                  <a:schemeClr val="tx1"/>
                </a:solidFill>
              </a:rPr>
              <a:t>.</a:t>
            </a:r>
          </a:p>
          <a:p>
            <a:pPr marL="514350" indent="-514350" algn="l">
              <a:buFont typeface="+mj-lt"/>
              <a:buAutoNum type="alphaLcPeriod"/>
            </a:pPr>
            <a:r>
              <a:rPr lang="en-US" sz="2400" dirty="0" smtClean="0">
                <a:solidFill>
                  <a:schemeClr val="tx1"/>
                </a:solidFill>
              </a:rPr>
              <a:t>It is trusted to be in future everyone willutilize</a:t>
            </a:r>
            <a:r>
              <a:rPr lang="en-US" sz="2400" dirty="0" smtClean="0">
                <a:solidFill>
                  <a:schemeClr val="tx1"/>
                </a:solidFill>
              </a:rPr>
              <a:t>   this.</a:t>
            </a:r>
          </a:p>
          <a:p>
            <a:pPr marL="514350" indent="-514350" algn="l">
              <a:buFont typeface="+mj-lt"/>
              <a:buAutoNum type="alphaLcPeriod"/>
            </a:pPr>
            <a:r>
              <a:rPr lang="en-US" sz="2400" dirty="0" smtClean="0">
                <a:solidFill>
                  <a:schemeClr val="tx1"/>
                </a:solidFill>
              </a:rPr>
              <a:t>The customer will set good service and </a:t>
            </a:r>
            <a:r>
              <a:rPr lang="en-US" sz="2400" dirty="0" smtClean="0">
                <a:solidFill>
                  <a:schemeClr val="tx1"/>
                </a:solidFill>
              </a:rPr>
              <a:t>makeit</a:t>
            </a:r>
            <a:r>
              <a:rPr lang="en-US" sz="2400" dirty="0" smtClean="0">
                <a:solidFill>
                  <a:schemeClr val="tx1"/>
                </a:solidFill>
              </a:rPr>
              <a:t> trustworthy.</a:t>
            </a:r>
            <a:endParaRPr lang="en-US" sz="2400" dirty="0">
              <a:solidFill>
                <a:schemeClr val="tx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57158" y="142852"/>
            <a:ext cx="8572560" cy="2286016"/>
          </a:xfrm>
        </p:spPr>
        <p:txBody>
          <a:bodyPr>
            <a:normAutofit/>
          </a:bodyPr>
          <a:lstStyle/>
          <a:p>
            <a:pPr algn="l"/>
            <a:r>
              <a:rPr lang="en-IN" sz="2000" dirty="0" smtClean="0">
                <a:solidFill>
                  <a:schemeClr val="bg2">
                    <a:lumMod val="50000"/>
                  </a:schemeClr>
                </a:solidFill>
                <a:latin typeface="Arial Black" pitchFamily="34" charset="0"/>
              </a:rPr>
              <a:t>2</a:t>
            </a:r>
            <a:r>
              <a:rPr lang="en-IN" sz="2000" dirty="0" smtClean="0">
                <a:solidFill>
                  <a:schemeClr val="bg2">
                    <a:lumMod val="50000"/>
                  </a:schemeClr>
                </a:solidFill>
                <a:latin typeface="Arial Black" pitchFamily="34" charset="0"/>
              </a:rPr>
              <a:t>.Literature Survey :</a:t>
            </a:r>
            <a:r>
              <a:rPr lang="en-IN" sz="2200" dirty="0" smtClean="0">
                <a:solidFill>
                  <a:schemeClr val="bg2">
                    <a:lumMod val="50000"/>
                  </a:schemeClr>
                </a:solidFill>
              </a:rPr>
              <a:t/>
            </a:r>
            <a:br>
              <a:rPr lang="en-IN" sz="2200" dirty="0" smtClean="0">
                <a:solidFill>
                  <a:schemeClr val="bg2">
                    <a:lumMod val="50000"/>
                  </a:schemeClr>
                </a:solidFill>
              </a:rPr>
            </a:br>
            <a:r>
              <a:rPr lang="en-IN" sz="2000" dirty="0" smtClean="0">
                <a:solidFill>
                  <a:schemeClr val="bg2">
                    <a:lumMod val="50000"/>
                  </a:schemeClr>
                </a:solidFill>
                <a:latin typeface="Arial" pitchFamily="34" charset="0"/>
                <a:cs typeface="Arial" pitchFamily="34" charset="0"/>
              </a:rPr>
              <a:t/>
            </a:r>
            <a:br>
              <a:rPr lang="en-IN" sz="2000" dirty="0" smtClean="0">
                <a:solidFill>
                  <a:schemeClr val="bg2">
                    <a:lumMod val="50000"/>
                  </a:schemeClr>
                </a:solidFill>
                <a:latin typeface="Arial" pitchFamily="34" charset="0"/>
                <a:cs typeface="Arial" pitchFamily="34" charset="0"/>
              </a:rPr>
            </a:br>
            <a:r>
              <a:rPr lang="en-IN" sz="2000" dirty="0" smtClean="0">
                <a:solidFill>
                  <a:schemeClr val="bg2">
                    <a:lumMod val="50000"/>
                  </a:schemeClr>
                </a:solidFill>
                <a:latin typeface="Arial" pitchFamily="34" charset="0"/>
                <a:cs typeface="Arial" pitchFamily="34" charset="0"/>
              </a:rPr>
              <a:t>   </a:t>
            </a:r>
            <a:r>
              <a:rPr lang="en-IN" sz="1800" dirty="0" smtClean="0">
                <a:solidFill>
                  <a:schemeClr val="accent2">
                    <a:lumMod val="60000"/>
                    <a:lumOff val="40000"/>
                  </a:schemeClr>
                </a:solidFill>
                <a:latin typeface="Arial" pitchFamily="34" charset="0"/>
                <a:cs typeface="Arial" pitchFamily="34" charset="0"/>
              </a:rPr>
              <a:t>2.1 Existing Problem</a:t>
            </a:r>
            <a:r>
              <a:rPr lang="en-IN" sz="2000" dirty="0" smtClean="0">
                <a:solidFill>
                  <a:schemeClr val="bg2">
                    <a:lumMod val="50000"/>
                  </a:schemeClr>
                </a:solidFill>
              </a:rPr>
              <a:t/>
            </a:r>
            <a:br>
              <a:rPr lang="en-IN" sz="2000" dirty="0" smtClean="0">
                <a:solidFill>
                  <a:schemeClr val="bg2">
                    <a:lumMod val="50000"/>
                  </a:schemeClr>
                </a:solidFill>
              </a:rPr>
            </a:br>
            <a:r>
              <a:rPr lang="en-IN" sz="2000" dirty="0" smtClean="0">
                <a:solidFill>
                  <a:schemeClr val="bg2">
                    <a:lumMod val="50000"/>
                  </a:schemeClr>
                </a:solidFill>
              </a:rPr>
              <a:t>       </a:t>
            </a:r>
            <a:r>
              <a:rPr lang="en-US" sz="1800" dirty="0" smtClean="0">
                <a:solidFill>
                  <a:schemeClr val="tx1"/>
                </a:solidFill>
                <a:effectLst/>
                <a:latin typeface="Arial" pitchFamily="34" charset="0"/>
                <a:cs typeface="Arial" pitchFamily="34" charset="0"/>
              </a:rPr>
              <a:t>When </a:t>
            </a:r>
            <a:r>
              <a:rPr lang="en-US" sz="1800" dirty="0" smtClean="0">
                <a:solidFill>
                  <a:schemeClr val="tx1"/>
                </a:solidFill>
                <a:effectLst/>
                <a:latin typeface="Arial" pitchFamily="34" charset="0"/>
                <a:cs typeface="Arial" pitchFamily="34" charset="0"/>
              </a:rPr>
              <a:t>the Salesforce environment isn't managed properly, over time the system becomes clogged with inaccurate, non-critical, and outdated data.</a:t>
            </a:r>
            <a:endParaRPr lang="en-US" sz="1400" dirty="0">
              <a:solidFill>
                <a:schemeClr val="tx1"/>
              </a:solidFill>
              <a:effectLst/>
              <a:latin typeface="Arial" pitchFamily="34" charset="0"/>
              <a:cs typeface="Arial" pitchFamily="34" charset="0"/>
            </a:endParaRPr>
          </a:p>
        </p:txBody>
      </p:sp>
      <p:sp>
        <p:nvSpPr>
          <p:cNvPr id="3" name="Subtitle 2"/>
          <p:cNvSpPr>
            <a:spLocks noGrp="1"/>
          </p:cNvSpPr>
          <p:nvPr>
            <p:ph type="subTitle" idx="1"/>
          </p:nvPr>
        </p:nvSpPr>
        <p:spPr>
          <a:xfrm>
            <a:off x="428596" y="2643182"/>
            <a:ext cx="8286808" cy="1857388"/>
          </a:xfrm>
        </p:spPr>
        <p:txBody>
          <a:bodyPr>
            <a:normAutofit/>
          </a:bodyPr>
          <a:lstStyle/>
          <a:p>
            <a:pPr algn="l"/>
            <a:r>
              <a:rPr lang="en-IN" sz="1800" b="1" dirty="0" smtClean="0">
                <a:solidFill>
                  <a:schemeClr val="accent2">
                    <a:lumMod val="60000"/>
                    <a:lumOff val="40000"/>
                  </a:schemeClr>
                </a:solidFill>
                <a:latin typeface="Arial" pitchFamily="34" charset="0"/>
                <a:cs typeface="Arial" pitchFamily="34" charset="0"/>
              </a:rPr>
              <a:t>2.2Proposed Solution</a:t>
            </a:r>
          </a:p>
          <a:p>
            <a:pPr algn="l"/>
            <a:r>
              <a:rPr lang="en-IN" sz="1800" dirty="0" smtClean="0">
                <a:solidFill>
                  <a:schemeClr val="accent2">
                    <a:lumMod val="60000"/>
                    <a:lumOff val="40000"/>
                  </a:schemeClr>
                </a:solidFill>
                <a:latin typeface="Arial" pitchFamily="34" charset="0"/>
                <a:cs typeface="Arial" pitchFamily="34" charset="0"/>
              </a:rPr>
              <a:t>       </a:t>
            </a:r>
            <a:r>
              <a:rPr lang="en-US" sz="1800" dirty="0" smtClean="0">
                <a:solidFill>
                  <a:schemeClr val="tx1"/>
                </a:solidFill>
                <a:latin typeface="Arial" pitchFamily="34" charset="0"/>
                <a:cs typeface="Arial" pitchFamily="34" charset="0"/>
              </a:rPr>
              <a:t>Salesforce has everything you need to run your business from anywhere. Using standard products and features, you can manage relationships with prospects and customers, collaborate and engage with employees and partners, and store your data securely in the cloud. </a:t>
            </a:r>
            <a:endParaRPr lang="en-IN" sz="1800" dirty="0" smtClean="0">
              <a:solidFill>
                <a:schemeClr val="tx1"/>
              </a:solidFill>
              <a:latin typeface="Arial" pitchFamily="34" charset="0"/>
              <a:cs typeface="Arial" pitchFamily="34" charset="0"/>
            </a:endParaRPr>
          </a:p>
          <a:p>
            <a:pPr algn="l"/>
            <a:r>
              <a:rPr lang="en-IN" sz="1800" dirty="0" smtClean="0">
                <a:solidFill>
                  <a:schemeClr val="tx1"/>
                </a:solidFill>
                <a:latin typeface="Arial" pitchFamily="34" charset="0"/>
                <a:cs typeface="Arial" pitchFamily="34" charset="0"/>
              </a:rPr>
              <a:t>     </a:t>
            </a:r>
            <a:endParaRPr lang="en-US" sz="1800" dirty="0">
              <a:solidFill>
                <a:schemeClr val="tx1"/>
              </a:solidFill>
              <a:latin typeface="Arial" pitchFamily="34" charset="0"/>
              <a:cs typeface="Arial" pitchFamily="3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shot (2).png"/>
          <p:cNvPicPr>
            <a:picLocks noGrp="1" noChangeAspect="1"/>
          </p:cNvPicPr>
          <p:nvPr>
            <p:ph idx="1"/>
          </p:nvPr>
        </p:nvPicPr>
        <p:blipFill>
          <a:blip r:embed="rId2" cstate="print"/>
          <a:stretch>
            <a:fillRect/>
          </a:stretch>
        </p:blipFill>
        <p:spPr>
          <a:xfrm>
            <a:off x="4429124" y="1142984"/>
            <a:ext cx="4543425" cy="4357718"/>
          </a:xfrm>
        </p:spPr>
      </p:pic>
      <p:sp>
        <p:nvSpPr>
          <p:cNvPr id="3" name="Title 2"/>
          <p:cNvSpPr>
            <a:spLocks noGrp="1"/>
          </p:cNvSpPr>
          <p:nvPr>
            <p:ph type="title"/>
          </p:nvPr>
        </p:nvSpPr>
        <p:spPr>
          <a:xfrm>
            <a:off x="142844" y="357166"/>
            <a:ext cx="4071934" cy="6000792"/>
          </a:xfrm>
          <a:ln>
            <a:solidFill>
              <a:schemeClr val="accent1"/>
            </a:solidFill>
          </a:ln>
        </p:spPr>
        <p:txBody>
          <a:bodyPr anchor="t">
            <a:normAutofit fontScale="90000"/>
          </a:bodyPr>
          <a:lstStyle/>
          <a:p>
            <a:r>
              <a:rPr lang="en-IN" sz="2000" dirty="0" smtClean="0">
                <a:solidFill>
                  <a:schemeClr val="bg2">
                    <a:lumMod val="50000"/>
                  </a:schemeClr>
                </a:solidFill>
                <a:latin typeface="Arial Black" pitchFamily="34" charset="0"/>
              </a:rPr>
              <a:t>3.Theoritical Analysis :</a:t>
            </a:r>
            <a:br>
              <a:rPr lang="en-IN" sz="2000" dirty="0" smtClean="0">
                <a:solidFill>
                  <a:schemeClr val="bg2">
                    <a:lumMod val="50000"/>
                  </a:schemeClr>
                </a:solidFill>
                <a:latin typeface="Arial Black" pitchFamily="34" charset="0"/>
              </a:rPr>
            </a:br>
            <a:r>
              <a:rPr lang="en-IN" sz="2000" dirty="0" smtClean="0">
                <a:solidFill>
                  <a:schemeClr val="bg2">
                    <a:lumMod val="50000"/>
                  </a:schemeClr>
                </a:solidFill>
                <a:latin typeface="Arial Black" pitchFamily="34" charset="0"/>
              </a:rPr>
              <a:t/>
            </a:r>
            <a:br>
              <a:rPr lang="en-IN" sz="2000" dirty="0" smtClean="0">
                <a:solidFill>
                  <a:schemeClr val="bg2">
                    <a:lumMod val="50000"/>
                  </a:schemeClr>
                </a:solidFill>
                <a:latin typeface="Arial Black" pitchFamily="34" charset="0"/>
              </a:rPr>
            </a:br>
            <a:r>
              <a:rPr lang="en-IN" sz="2000" dirty="0" smtClean="0">
                <a:solidFill>
                  <a:schemeClr val="bg2">
                    <a:lumMod val="50000"/>
                  </a:schemeClr>
                </a:solidFill>
                <a:latin typeface="Arial Black" pitchFamily="34" charset="0"/>
              </a:rPr>
              <a:t>    </a:t>
            </a:r>
            <a:r>
              <a:rPr lang="en-IN" sz="1800" dirty="0" smtClean="0">
                <a:solidFill>
                  <a:schemeClr val="accent2">
                    <a:lumMod val="60000"/>
                    <a:lumOff val="40000"/>
                  </a:schemeClr>
                </a:solidFill>
                <a:latin typeface="Arial Black" pitchFamily="34" charset="0"/>
              </a:rPr>
              <a:t>3.1 </a:t>
            </a:r>
            <a:r>
              <a:rPr lang="en-IN" sz="1800" dirty="0" smtClean="0">
                <a:solidFill>
                  <a:schemeClr val="accent2">
                    <a:lumMod val="60000"/>
                    <a:lumOff val="40000"/>
                  </a:schemeClr>
                </a:solidFill>
                <a:latin typeface="Arial Black" pitchFamily="34" charset="0"/>
              </a:rPr>
              <a:t>Block </a:t>
            </a:r>
            <a:r>
              <a:rPr lang="en-IN" sz="1800" dirty="0" smtClean="0">
                <a:solidFill>
                  <a:schemeClr val="accent2">
                    <a:lumMod val="60000"/>
                    <a:lumOff val="40000"/>
                  </a:schemeClr>
                </a:solidFill>
                <a:latin typeface="Arial Black" pitchFamily="34" charset="0"/>
              </a:rPr>
              <a:t>Diagram</a:t>
            </a:r>
            <a:br>
              <a:rPr lang="en-IN" sz="1800" dirty="0" smtClean="0">
                <a:solidFill>
                  <a:schemeClr val="accent2">
                    <a:lumMod val="60000"/>
                    <a:lumOff val="40000"/>
                  </a:schemeClr>
                </a:solidFill>
                <a:latin typeface="Arial Black" pitchFamily="34" charset="0"/>
              </a:rPr>
            </a:br>
            <a:r>
              <a:rPr lang="en-IN" sz="1800" dirty="0" smtClean="0">
                <a:solidFill>
                  <a:schemeClr val="accent2">
                    <a:lumMod val="60000"/>
                    <a:lumOff val="40000"/>
                  </a:schemeClr>
                </a:solidFill>
                <a:latin typeface="Arial Black" pitchFamily="34" charset="0"/>
              </a:rPr>
              <a:t> </a:t>
            </a:r>
            <a:r>
              <a:rPr lang="en-IN" sz="1800" dirty="0" smtClean="0">
                <a:solidFill>
                  <a:schemeClr val="accent2">
                    <a:lumMod val="60000"/>
                    <a:lumOff val="40000"/>
                  </a:schemeClr>
                </a:solidFill>
                <a:latin typeface="Arial Black" pitchFamily="34" charset="0"/>
              </a:rPr>
              <a:t>      </a:t>
            </a:r>
            <a:r>
              <a:rPr lang="en-US" sz="1600" dirty="0" smtClean="0">
                <a:solidFill>
                  <a:schemeClr val="tx1"/>
                </a:solidFill>
              </a:rPr>
              <a:t>For </a:t>
            </a:r>
            <a:r>
              <a:rPr lang="en-US" sz="1600" dirty="0" smtClean="0">
                <a:solidFill>
                  <a:schemeClr val="tx1"/>
                </a:solidFill>
              </a:rPr>
              <a:t>this Travel Approval we need to create 5 objects   Department, Employee Detail, Expense, Expense Items, and Travel Approval</a:t>
            </a:r>
            <a:r>
              <a:rPr lang="en-US" sz="1600" dirty="0" smtClean="0">
                <a:solidFill>
                  <a:schemeClr val="tx1"/>
                </a:solidFill>
              </a:rPr>
              <a:t>..</a:t>
            </a:r>
            <a:r>
              <a:rPr lang="en-US" sz="1600" dirty="0" smtClean="0">
                <a:solidFill>
                  <a:schemeClr val="tx1"/>
                </a:solidFill>
              </a:rPr>
              <a:t> </a:t>
            </a:r>
            <a:r>
              <a:rPr lang="en-US" sz="1600" dirty="0" smtClean="0">
                <a:solidFill>
                  <a:schemeClr val="tx1"/>
                </a:solidFill>
              </a:rPr>
              <a:t/>
            </a:r>
            <a:br>
              <a:rPr lang="en-US" sz="1600" dirty="0" smtClean="0">
                <a:solidFill>
                  <a:schemeClr val="tx1"/>
                </a:solidFill>
              </a:rPr>
            </a:br>
            <a:r>
              <a:rPr lang="en-US" sz="1600" dirty="0" smtClean="0">
                <a:solidFill>
                  <a:schemeClr val="tx1"/>
                </a:solidFill>
              </a:rPr>
              <a:t> </a:t>
            </a:r>
            <a:r>
              <a:rPr lang="en-US" sz="1600" dirty="0" smtClean="0">
                <a:solidFill>
                  <a:schemeClr val="tx1"/>
                </a:solidFill>
              </a:rPr>
              <a:t>1. Click on the gear icon and then select Setup. </a:t>
            </a:r>
            <a:br>
              <a:rPr lang="en-US" sz="1600" dirty="0" smtClean="0">
                <a:solidFill>
                  <a:schemeClr val="tx1"/>
                </a:solidFill>
              </a:rPr>
            </a:br>
            <a:r>
              <a:rPr lang="en-US" sz="1600" dirty="0" smtClean="0">
                <a:solidFill>
                  <a:schemeClr val="tx1"/>
                </a:solidFill>
              </a:rPr>
              <a:t>2. Click on the object manager tab just beside the home tab. </a:t>
            </a:r>
            <a:br>
              <a:rPr lang="en-US" sz="1600" dirty="0" smtClean="0">
                <a:solidFill>
                  <a:schemeClr val="tx1"/>
                </a:solidFill>
              </a:rPr>
            </a:br>
            <a:r>
              <a:rPr lang="en-US" sz="1600" dirty="0" smtClean="0">
                <a:solidFill>
                  <a:schemeClr val="tx1"/>
                </a:solidFill>
              </a:rPr>
              <a:t>3. After the above steps, have a look on the extreme right you will find a Create Dropdown click on that and select Custom Object. </a:t>
            </a:r>
            <a:br>
              <a:rPr lang="en-US" sz="1600" dirty="0" smtClean="0">
                <a:solidFill>
                  <a:schemeClr val="tx1"/>
                </a:solidFill>
              </a:rPr>
            </a:br>
            <a:r>
              <a:rPr lang="en-US" sz="1600" dirty="0" smtClean="0">
                <a:solidFill>
                  <a:schemeClr val="tx1"/>
                </a:solidFill>
              </a:rPr>
              <a:t>4. On the Custom Object Definition page, create the object as follows: </a:t>
            </a:r>
            <a:br>
              <a:rPr lang="en-US" sz="1600" dirty="0" smtClean="0">
                <a:solidFill>
                  <a:schemeClr val="tx1"/>
                </a:solidFill>
              </a:rPr>
            </a:br>
            <a:r>
              <a:rPr lang="en-US" sz="1600" dirty="0" smtClean="0">
                <a:solidFill>
                  <a:schemeClr val="tx1"/>
                </a:solidFill>
              </a:rPr>
              <a:t>5. Label: Department </a:t>
            </a:r>
            <a:br>
              <a:rPr lang="en-US" sz="1600" dirty="0" smtClean="0">
                <a:solidFill>
                  <a:schemeClr val="tx1"/>
                </a:solidFill>
              </a:rPr>
            </a:br>
            <a:r>
              <a:rPr lang="en-US" sz="1600" dirty="0" smtClean="0">
                <a:solidFill>
                  <a:schemeClr val="tx1"/>
                </a:solidFill>
              </a:rPr>
              <a:t>6. Plural Label: </a:t>
            </a:r>
            <a:r>
              <a:rPr lang="en-US" sz="1600" i="1" dirty="0" smtClean="0">
                <a:solidFill>
                  <a:schemeClr val="tx1"/>
                </a:solidFill>
              </a:rPr>
              <a:t>Departments</a:t>
            </a:r>
            <a:r>
              <a:rPr lang="en-US" sz="1600" dirty="0" smtClean="0">
                <a:solidFill>
                  <a:schemeClr val="tx1"/>
                </a:solidFill>
              </a:rPr>
              <a:t> </a:t>
            </a:r>
            <a:br>
              <a:rPr lang="en-US" sz="1600" dirty="0" smtClean="0">
                <a:solidFill>
                  <a:schemeClr val="tx1"/>
                </a:solidFill>
              </a:rPr>
            </a:br>
            <a:r>
              <a:rPr lang="en-US" sz="1600" dirty="0" smtClean="0">
                <a:solidFill>
                  <a:schemeClr val="tx1"/>
                </a:solidFill>
              </a:rPr>
              <a:t>7. Record Name: </a:t>
            </a:r>
            <a:r>
              <a:rPr lang="en-US" sz="1600" i="1" dirty="0" smtClean="0">
                <a:solidFill>
                  <a:schemeClr val="tx1"/>
                </a:solidFill>
              </a:rPr>
              <a:t>Department Name</a:t>
            </a:r>
            <a:r>
              <a:rPr lang="en-US" sz="1600" dirty="0" smtClean="0">
                <a:solidFill>
                  <a:schemeClr val="tx1"/>
                </a:solidFill>
              </a:rPr>
              <a:t> </a:t>
            </a:r>
            <a:br>
              <a:rPr lang="en-US" sz="1600" dirty="0" smtClean="0">
                <a:solidFill>
                  <a:schemeClr val="tx1"/>
                </a:solidFill>
              </a:rPr>
            </a:br>
            <a:r>
              <a:rPr lang="en-US" sz="1600" dirty="0" smtClean="0">
                <a:solidFill>
                  <a:schemeClr val="tx1"/>
                </a:solidFill>
              </a:rPr>
              <a:t>8. Check the Allow Reports checkbox </a:t>
            </a:r>
            <a:br>
              <a:rPr lang="en-US" sz="1600" dirty="0" smtClean="0">
                <a:solidFill>
                  <a:schemeClr val="tx1"/>
                </a:solidFill>
              </a:rPr>
            </a:br>
            <a:r>
              <a:rPr lang="en-US" sz="1600" dirty="0" smtClean="0">
                <a:solidFill>
                  <a:schemeClr val="tx1"/>
                </a:solidFill>
              </a:rPr>
              <a:t>9.    Check the Allow Search checkbox </a:t>
            </a:r>
            <a:br>
              <a:rPr lang="en-US" sz="1600" dirty="0" smtClean="0">
                <a:solidFill>
                  <a:schemeClr val="tx1"/>
                </a:solidFill>
              </a:rPr>
            </a:br>
            <a:r>
              <a:rPr lang="en-US" sz="1600" dirty="0" smtClean="0">
                <a:solidFill>
                  <a:schemeClr val="tx1"/>
                </a:solidFill>
              </a:rPr>
              <a:t>10.   Click Save.</a:t>
            </a:r>
            <a:r>
              <a:rPr lang="en-US" sz="1600" dirty="0" smtClean="0"/>
              <a:t> </a:t>
            </a:r>
            <a:r>
              <a:rPr lang="en-US" sz="1800" dirty="0" smtClean="0"/>
              <a:t/>
            </a:r>
            <a:br>
              <a:rPr lang="en-US" sz="1800" dirty="0" smtClean="0"/>
            </a:br>
            <a:r>
              <a:rPr lang="en-US" sz="1800" dirty="0" smtClean="0"/>
              <a:t> </a:t>
            </a:r>
            <a:r>
              <a:rPr lang="en-IN" sz="1800" dirty="0" smtClean="0">
                <a:solidFill>
                  <a:schemeClr val="accent2">
                    <a:lumMod val="60000"/>
                    <a:lumOff val="40000"/>
                  </a:schemeClr>
                </a:solidFill>
                <a:latin typeface="Arial Black" pitchFamily="34" charset="0"/>
              </a:rPr>
              <a:t/>
            </a:r>
            <a:br>
              <a:rPr lang="en-IN" sz="1800" dirty="0" smtClean="0">
                <a:solidFill>
                  <a:schemeClr val="accent2">
                    <a:lumMod val="60000"/>
                    <a:lumOff val="40000"/>
                  </a:schemeClr>
                </a:solidFill>
                <a:latin typeface="Arial Black" pitchFamily="34" charset="0"/>
              </a:rPr>
            </a:br>
            <a:r>
              <a:rPr lang="en-IN" sz="1800" dirty="0" smtClean="0">
                <a:solidFill>
                  <a:schemeClr val="accent2">
                    <a:lumMod val="60000"/>
                    <a:lumOff val="40000"/>
                  </a:schemeClr>
                </a:solidFill>
                <a:latin typeface="Arial Black" pitchFamily="34" charset="0"/>
              </a:rPr>
              <a:t> </a:t>
            </a:r>
            <a:r>
              <a:rPr lang="en-IN" sz="1800" dirty="0" smtClean="0">
                <a:solidFill>
                  <a:schemeClr val="accent2">
                    <a:lumMod val="60000"/>
                    <a:lumOff val="40000"/>
                  </a:schemeClr>
                </a:solidFill>
                <a:latin typeface="Arial Black" pitchFamily="34" charset="0"/>
              </a:rPr>
              <a:t>     </a:t>
            </a:r>
            <a:endParaRPr lang="en-US" sz="1800" dirty="0">
              <a:solidFill>
                <a:schemeClr val="accent2">
                  <a:lumMod val="60000"/>
                  <a:lumOff val="40000"/>
                </a:schemeClr>
              </a:solidFill>
              <a:latin typeface="Arial Black" pitchFamily="3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8596" y="285728"/>
            <a:ext cx="8229600" cy="1500198"/>
          </a:xfrm>
        </p:spPr>
        <p:txBody>
          <a:bodyPr>
            <a:normAutofit/>
          </a:bodyPr>
          <a:lstStyle/>
          <a:p>
            <a:r>
              <a:rPr lang="en-US" sz="1800" dirty="0" smtClean="0">
                <a:solidFill>
                  <a:schemeClr val="accent2">
                    <a:lumMod val="60000"/>
                    <a:lumOff val="40000"/>
                  </a:schemeClr>
                </a:solidFill>
                <a:latin typeface="Arial" pitchFamily="34" charset="0"/>
                <a:cs typeface="Arial" pitchFamily="34" charset="0"/>
              </a:rPr>
              <a:t>3.2 Hardware / Software </a:t>
            </a:r>
            <a:r>
              <a:rPr lang="en-US" sz="1800" dirty="0" smtClean="0">
                <a:solidFill>
                  <a:schemeClr val="accent2">
                    <a:lumMod val="60000"/>
                    <a:lumOff val="40000"/>
                  </a:schemeClr>
                </a:solidFill>
                <a:latin typeface="Arial" pitchFamily="34" charset="0"/>
                <a:cs typeface="Arial" pitchFamily="34" charset="0"/>
              </a:rPr>
              <a:t>D</a:t>
            </a:r>
            <a:r>
              <a:rPr lang="en-US" sz="1800" dirty="0" smtClean="0">
                <a:solidFill>
                  <a:schemeClr val="accent2">
                    <a:lumMod val="60000"/>
                    <a:lumOff val="40000"/>
                  </a:schemeClr>
                </a:solidFill>
                <a:latin typeface="Arial" pitchFamily="34" charset="0"/>
                <a:cs typeface="Arial" pitchFamily="34" charset="0"/>
              </a:rPr>
              <a:t>esigning</a:t>
            </a:r>
            <a:br>
              <a:rPr lang="en-US" sz="1800" dirty="0" smtClean="0">
                <a:solidFill>
                  <a:schemeClr val="accent2">
                    <a:lumMod val="60000"/>
                    <a:lumOff val="40000"/>
                  </a:schemeClr>
                </a:solidFill>
                <a:latin typeface="Arial" pitchFamily="34" charset="0"/>
                <a:cs typeface="Arial" pitchFamily="34" charset="0"/>
              </a:rPr>
            </a:br>
            <a:r>
              <a:rPr lang="en-US" sz="1800" dirty="0" smtClean="0">
                <a:latin typeface="Arial" pitchFamily="34" charset="0"/>
                <a:cs typeface="Arial" pitchFamily="34" charset="0"/>
              </a:rPr>
              <a:t/>
            </a:r>
            <a:br>
              <a:rPr lang="en-US" sz="1800" dirty="0" smtClean="0">
                <a:latin typeface="Arial" pitchFamily="34" charset="0"/>
                <a:cs typeface="Arial" pitchFamily="34" charset="0"/>
              </a:rPr>
            </a:br>
            <a:r>
              <a:rPr lang="en-US" sz="1800" dirty="0" smtClean="0">
                <a:latin typeface="Arial" pitchFamily="34" charset="0"/>
                <a:cs typeface="Arial" pitchFamily="34" charset="0"/>
              </a:rPr>
              <a:t>In </a:t>
            </a:r>
            <a:r>
              <a:rPr lang="en-US" sz="1800" dirty="0" smtClean="0">
                <a:latin typeface="Arial" pitchFamily="34" charset="0"/>
                <a:cs typeface="Arial" pitchFamily="34" charset="0"/>
              </a:rPr>
              <a:t>the same way create 4 more objects Employee Detail, Expense, Expense Items, and Travel Approval</a:t>
            </a:r>
            <a:endParaRPr lang="en-US" sz="1800" dirty="0">
              <a:latin typeface="Arial" pitchFamily="34" charset="0"/>
              <a:cs typeface="Arial" pitchFamily="34" charset="0"/>
            </a:endParaRPr>
          </a:p>
        </p:txBody>
      </p:sp>
      <p:pic>
        <p:nvPicPr>
          <p:cNvPr id="7" name="Content Placeholder 6" descr="Screenshot (3).png"/>
          <p:cNvPicPr>
            <a:picLocks noGrp="1" noChangeAspect="1"/>
          </p:cNvPicPr>
          <p:nvPr>
            <p:ph sz="quarter" idx="2"/>
          </p:nvPr>
        </p:nvPicPr>
        <p:blipFill>
          <a:blip r:embed="rId2" cstate="print"/>
          <a:stretch>
            <a:fillRect/>
          </a:stretch>
        </p:blipFill>
        <p:spPr>
          <a:xfrm>
            <a:off x="214282" y="2000240"/>
            <a:ext cx="4286280" cy="3357586"/>
          </a:xfrm>
          <a:prstGeom prst="rect">
            <a:avLst/>
          </a:prstGeom>
          <a:ln>
            <a:noFill/>
          </a:ln>
          <a:effectLst>
            <a:outerShdw blurRad="292100" dist="139700" dir="2700000" algn="tl" rotWithShape="0">
              <a:srgbClr val="333333">
                <a:alpha val="65000"/>
              </a:srgbClr>
            </a:outerShdw>
          </a:effectLst>
        </p:spPr>
      </p:pic>
      <p:pic>
        <p:nvPicPr>
          <p:cNvPr id="8" name="Content Placeholder 7" descr="Screenshot (4).png"/>
          <p:cNvPicPr>
            <a:picLocks noGrp="1" noChangeAspect="1"/>
          </p:cNvPicPr>
          <p:nvPr>
            <p:ph sz="quarter" idx="4"/>
          </p:nvPr>
        </p:nvPicPr>
        <p:blipFill>
          <a:blip r:embed="rId3" cstate="print"/>
          <a:stretch>
            <a:fillRect/>
          </a:stretch>
        </p:blipFill>
        <p:spPr>
          <a:xfrm>
            <a:off x="4645025" y="2000241"/>
            <a:ext cx="4356131" cy="3357586"/>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a:xfrm>
            <a:off x="-214346" y="1643050"/>
            <a:ext cx="4038600" cy="4525963"/>
          </a:xfrm>
        </p:spPr>
        <p:txBody>
          <a:bodyPr>
            <a:normAutofit/>
          </a:bodyPr>
          <a:lstStyle/>
          <a:p>
            <a:pPr>
              <a:buNone/>
            </a:pPr>
            <a:r>
              <a:rPr lang="en-US" sz="2400" dirty="0" smtClean="0"/>
              <a:t>  </a:t>
            </a:r>
            <a:r>
              <a:rPr lang="en-US" sz="2000" dirty="0" smtClean="0">
                <a:latin typeface="Arial" pitchFamily="34" charset="0"/>
                <a:cs typeface="Arial" pitchFamily="34" charset="0"/>
              </a:rPr>
              <a:t>1. Enter Tabs in Quick Find and            select Tabs. </a:t>
            </a:r>
            <a:br>
              <a:rPr lang="en-US" sz="2000" dirty="0" smtClean="0">
                <a:latin typeface="Arial" pitchFamily="34" charset="0"/>
                <a:cs typeface="Arial" pitchFamily="34" charset="0"/>
              </a:rPr>
            </a:br>
            <a:r>
              <a:rPr lang="en-US" sz="2000" dirty="0" smtClean="0">
                <a:latin typeface="Arial" pitchFamily="34" charset="0"/>
                <a:cs typeface="Arial" pitchFamily="34" charset="0"/>
              </a:rPr>
              <a:t>2. Under Custom Object Tabs, click New. </a:t>
            </a:r>
            <a:br>
              <a:rPr lang="en-US" sz="2000" dirty="0" smtClean="0">
                <a:latin typeface="Arial" pitchFamily="34" charset="0"/>
                <a:cs typeface="Arial" pitchFamily="34" charset="0"/>
              </a:rPr>
            </a:br>
            <a:r>
              <a:rPr lang="en-US" sz="2000" dirty="0" smtClean="0">
                <a:latin typeface="Arial" pitchFamily="34" charset="0"/>
                <a:cs typeface="Arial" pitchFamily="34" charset="0"/>
              </a:rPr>
              <a:t>3. For Object, select Department. </a:t>
            </a:r>
            <a:br>
              <a:rPr lang="en-US" sz="2000" dirty="0" smtClean="0">
                <a:latin typeface="Arial" pitchFamily="34" charset="0"/>
                <a:cs typeface="Arial" pitchFamily="34" charset="0"/>
              </a:rPr>
            </a:br>
            <a:r>
              <a:rPr lang="en-US" sz="2000" dirty="0" smtClean="0">
                <a:latin typeface="Arial" pitchFamily="34" charset="0"/>
                <a:cs typeface="Arial" pitchFamily="34" charset="0"/>
              </a:rPr>
              <a:t>4. For Tab Style, select any icon. </a:t>
            </a:r>
            <a:br>
              <a:rPr lang="en-US" sz="2000" dirty="0" smtClean="0">
                <a:latin typeface="Arial" pitchFamily="34" charset="0"/>
                <a:cs typeface="Arial" pitchFamily="34" charset="0"/>
              </a:rPr>
            </a:br>
            <a:r>
              <a:rPr lang="en-US" sz="2000" dirty="0" smtClean="0">
                <a:latin typeface="Arial" pitchFamily="34" charset="0"/>
                <a:cs typeface="Arial" pitchFamily="34" charset="0"/>
              </a:rPr>
              <a:t>5. Leave all defaults as is. Click Next, Next, and Save </a:t>
            </a:r>
            <a:endParaRPr lang="en-US" sz="2000" dirty="0">
              <a:latin typeface="Arial" pitchFamily="34" charset="0"/>
              <a:cs typeface="Arial" pitchFamily="34" charset="0"/>
            </a:endParaRPr>
          </a:p>
        </p:txBody>
      </p:sp>
      <p:pic>
        <p:nvPicPr>
          <p:cNvPr id="5" name="Content Placeholder 4" descr="Screenshot (5).png"/>
          <p:cNvPicPr>
            <a:picLocks noGrp="1" noChangeAspect="1"/>
          </p:cNvPicPr>
          <p:nvPr>
            <p:ph sz="half" idx="2"/>
          </p:nvPr>
        </p:nvPicPr>
        <p:blipFill>
          <a:blip r:embed="rId2" cstate="print"/>
          <a:stretch>
            <a:fillRect/>
          </a:stretch>
        </p:blipFill>
        <p:spPr>
          <a:xfrm>
            <a:off x="3929058" y="1571612"/>
            <a:ext cx="5000625" cy="3786214"/>
          </a:xfrm>
          <a:prstGeom prst="rect">
            <a:avLst/>
          </a:prstGeom>
          <a:ln>
            <a:noFill/>
          </a:ln>
          <a:effectLst>
            <a:outerShdw blurRad="292100" dist="139700" dir="2700000" algn="tl" rotWithShape="0">
              <a:srgbClr val="333333">
                <a:alpha val="65000"/>
              </a:srgbClr>
            </a:outerShdw>
          </a:effectLst>
        </p:spPr>
      </p:pic>
      <p:sp>
        <p:nvSpPr>
          <p:cNvPr id="4" name="Title 3"/>
          <p:cNvSpPr>
            <a:spLocks noGrp="1"/>
          </p:cNvSpPr>
          <p:nvPr>
            <p:ph type="title"/>
          </p:nvPr>
        </p:nvSpPr>
        <p:spPr>
          <a:xfrm>
            <a:off x="457200" y="0"/>
            <a:ext cx="8229600" cy="1417638"/>
          </a:xfrm>
        </p:spPr>
        <p:txBody>
          <a:bodyPr>
            <a:normAutofit/>
          </a:bodyPr>
          <a:lstStyle/>
          <a:p>
            <a:pPr algn="ctr"/>
            <a:r>
              <a:rPr lang="en-US" sz="3100" dirty="0" smtClean="0">
                <a:solidFill>
                  <a:schemeClr val="accent2"/>
                </a:solidFill>
                <a:latin typeface="Arial Black" pitchFamily="34" charset="0"/>
              </a:rPr>
              <a:t>Custom Tab </a:t>
            </a:r>
            <a:r>
              <a:rPr lang="en-US" sz="3100" dirty="0" smtClean="0">
                <a:solidFill>
                  <a:schemeClr val="accent2"/>
                </a:solidFill>
                <a:latin typeface="Arial Black" pitchFamily="34" charset="0"/>
              </a:rPr>
              <a:t>Creation</a:t>
            </a:r>
            <a:r>
              <a:rPr lang="en-US" dirty="0" smtClean="0">
                <a:solidFill>
                  <a:schemeClr val="accent2"/>
                </a:solidFill>
              </a:rPr>
              <a:t/>
            </a:r>
            <a:br>
              <a:rPr lang="en-US" dirty="0" smtClean="0">
                <a:solidFill>
                  <a:schemeClr val="accent2"/>
                </a:solidFill>
              </a:rPr>
            </a:br>
            <a:r>
              <a:rPr lang="en-US" sz="2200" dirty="0" smtClean="0">
                <a:solidFill>
                  <a:schemeClr val="bg2">
                    <a:lumMod val="50000"/>
                  </a:schemeClr>
                </a:solidFill>
              </a:rPr>
              <a:t> </a:t>
            </a:r>
            <a:r>
              <a:rPr lang="en-US" sz="2200" dirty="0" smtClean="0">
                <a:solidFill>
                  <a:schemeClr val="bg2">
                    <a:lumMod val="50000"/>
                  </a:schemeClr>
                </a:solidFill>
                <a:latin typeface="Arial Black" pitchFamily="34" charset="0"/>
              </a:rPr>
              <a:t>Now create a custom tab. Click the Home tab. </a:t>
            </a:r>
            <a:endParaRPr lang="en-US" sz="2200" dirty="0">
              <a:solidFill>
                <a:schemeClr val="bg2">
                  <a:lumMod val="50000"/>
                </a:schemeClr>
              </a:solidFill>
              <a:latin typeface="Arial Black" pitchFamily="34"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a:xfrm>
            <a:off x="457200" y="1000108"/>
            <a:ext cx="4038600" cy="5214973"/>
          </a:xfrm>
        </p:spPr>
        <p:txBody>
          <a:bodyPr>
            <a:normAutofit fontScale="62500" lnSpcReduction="20000"/>
          </a:bodyPr>
          <a:lstStyle/>
          <a:p>
            <a:endParaRPr lang="en-US" sz="2300" dirty="0" smtClean="0">
              <a:latin typeface="Arial" pitchFamily="34" charset="0"/>
              <a:cs typeface="Arial" pitchFamily="34" charset="0"/>
            </a:endParaRPr>
          </a:p>
          <a:p>
            <a:r>
              <a:rPr lang="en-US" sz="3200" dirty="0" smtClean="0">
                <a:latin typeface="Arial" pitchFamily="34" charset="0"/>
                <a:cs typeface="Arial" pitchFamily="34" charset="0"/>
              </a:rPr>
              <a:t>Click </a:t>
            </a:r>
            <a:r>
              <a:rPr lang="en-US" sz="3200" dirty="0" smtClean="0">
                <a:latin typeface="Arial" pitchFamily="34" charset="0"/>
                <a:cs typeface="Arial" pitchFamily="34" charset="0"/>
              </a:rPr>
              <a:t>New Lightning App.</a:t>
            </a:r>
          </a:p>
          <a:p>
            <a:r>
              <a:rPr lang="en-US" sz="3200" dirty="0" smtClean="0">
                <a:latin typeface="Arial" pitchFamily="34" charset="0"/>
                <a:cs typeface="Arial" pitchFamily="34" charset="0"/>
              </a:rPr>
              <a:t>Enter </a:t>
            </a:r>
            <a:r>
              <a:rPr lang="en-US" sz="3200" b="1" dirty="0" smtClean="0">
                <a:latin typeface="Arial" pitchFamily="34" charset="0"/>
                <a:cs typeface="Arial" pitchFamily="34" charset="0"/>
              </a:rPr>
              <a:t>Travel Approval </a:t>
            </a:r>
            <a:r>
              <a:rPr lang="en-US" sz="3200" dirty="0" smtClean="0">
                <a:latin typeface="Arial" pitchFamily="34" charset="0"/>
                <a:cs typeface="Arial" pitchFamily="34" charset="0"/>
              </a:rPr>
              <a:t>as the App Name, then click Next</a:t>
            </a:r>
          </a:p>
          <a:p>
            <a:r>
              <a:rPr lang="en-US" sz="3200" dirty="0" smtClean="0">
                <a:latin typeface="Arial" pitchFamily="34" charset="0"/>
                <a:cs typeface="Arial" pitchFamily="34" charset="0"/>
              </a:rPr>
              <a:t>Under App Options, leave the default selections and click Next.</a:t>
            </a:r>
          </a:p>
          <a:p>
            <a:r>
              <a:rPr lang="en-US" sz="3200" dirty="0" smtClean="0">
                <a:latin typeface="Arial" pitchFamily="34" charset="0"/>
                <a:cs typeface="Arial" pitchFamily="34" charset="0"/>
              </a:rPr>
              <a:t>Under Utility Items, leave as is and click Next.</a:t>
            </a:r>
          </a:p>
          <a:p>
            <a:r>
              <a:rPr lang="en-US" sz="3200" dirty="0" smtClean="0">
                <a:latin typeface="Arial" pitchFamily="34" charset="0"/>
                <a:cs typeface="Arial" pitchFamily="34" charset="0"/>
              </a:rPr>
              <a:t>From Available Items, select </a:t>
            </a:r>
            <a:r>
              <a:rPr lang="en-US" sz="3200" b="1" dirty="0" smtClean="0">
                <a:latin typeface="Arial" pitchFamily="34" charset="0"/>
                <a:cs typeface="Arial" pitchFamily="34" charset="0"/>
              </a:rPr>
              <a:t>Department, Employee Detail, Expense, Expense Items, Travel Approval, Reports, and Dashboards </a:t>
            </a:r>
            <a:r>
              <a:rPr lang="en-US" sz="3200" dirty="0" smtClean="0">
                <a:latin typeface="Arial" pitchFamily="34" charset="0"/>
                <a:cs typeface="Arial" pitchFamily="34" charset="0"/>
              </a:rPr>
              <a:t>and move them to Selected Items. Click Next.</a:t>
            </a:r>
          </a:p>
          <a:p>
            <a:r>
              <a:rPr lang="en-US" sz="3200" dirty="0" smtClean="0">
                <a:latin typeface="Arial" pitchFamily="34" charset="0"/>
                <a:cs typeface="Arial" pitchFamily="34" charset="0"/>
              </a:rPr>
              <a:t>From Available Profiles, select System Administrator and move it to Selected </a:t>
            </a:r>
            <a:r>
              <a:rPr lang="en-US" sz="3200" dirty="0" smtClean="0">
                <a:latin typeface="Arial" pitchFamily="34" charset="0"/>
                <a:cs typeface="Arial" pitchFamily="34" charset="0"/>
              </a:rPr>
              <a:t>Save </a:t>
            </a:r>
            <a:r>
              <a:rPr lang="en-US" sz="3200" dirty="0" smtClean="0">
                <a:latin typeface="Arial" pitchFamily="34" charset="0"/>
                <a:cs typeface="Arial" pitchFamily="34" charset="0"/>
              </a:rPr>
              <a:t>&amp; Finish</a:t>
            </a:r>
          </a:p>
          <a:p>
            <a:endParaRPr lang="en-US" dirty="0"/>
          </a:p>
        </p:txBody>
      </p:sp>
      <p:pic>
        <p:nvPicPr>
          <p:cNvPr id="5" name="Content Placeholder 4" descr="Screenshot (6).png"/>
          <p:cNvPicPr>
            <a:picLocks noGrp="1" noChangeAspect="1"/>
          </p:cNvPicPr>
          <p:nvPr>
            <p:ph sz="half" idx="2"/>
          </p:nvPr>
        </p:nvPicPr>
        <p:blipFill>
          <a:blip r:embed="rId2" cstate="print"/>
          <a:stretch>
            <a:fillRect/>
          </a:stretch>
        </p:blipFill>
        <p:spPr>
          <a:xfrm>
            <a:off x="4500562" y="1428736"/>
            <a:ext cx="4500594" cy="3571900"/>
          </a:xfrm>
          <a:prstGeom prst="rect">
            <a:avLst/>
          </a:prstGeom>
          <a:ln>
            <a:noFill/>
          </a:ln>
          <a:effectLst>
            <a:outerShdw blurRad="292100" dist="139700" dir="2700000" algn="tl" rotWithShape="0">
              <a:srgbClr val="333333">
                <a:alpha val="65000"/>
              </a:srgbClr>
            </a:outerShdw>
          </a:effectLst>
        </p:spPr>
      </p:pic>
      <p:sp>
        <p:nvSpPr>
          <p:cNvPr id="4" name="Title 3"/>
          <p:cNvSpPr>
            <a:spLocks noGrp="1"/>
          </p:cNvSpPr>
          <p:nvPr>
            <p:ph type="title"/>
          </p:nvPr>
        </p:nvSpPr>
        <p:spPr>
          <a:xfrm>
            <a:off x="214282" y="214290"/>
            <a:ext cx="8229600" cy="1143000"/>
          </a:xfrm>
        </p:spPr>
        <p:txBody>
          <a:bodyPr>
            <a:normAutofit fontScale="90000"/>
          </a:bodyPr>
          <a:lstStyle/>
          <a:p>
            <a:pPr algn="ctr"/>
            <a:r>
              <a:rPr lang="en-US" sz="3600" dirty="0" smtClean="0">
                <a:solidFill>
                  <a:schemeClr val="accent2"/>
                </a:solidFill>
                <a:latin typeface="Arial Black" pitchFamily="34" charset="0"/>
              </a:rPr>
              <a:t>Create Travel Approval App</a:t>
            </a:r>
            <a:r>
              <a:rPr lang="en-US" dirty="0" smtClean="0">
                <a:solidFill>
                  <a:schemeClr val="accent2"/>
                </a:solidFill>
                <a:latin typeface="Arial Black" pitchFamily="34" charset="0"/>
              </a:rPr>
              <a:t/>
            </a:r>
            <a:br>
              <a:rPr lang="en-US" dirty="0" smtClean="0">
                <a:solidFill>
                  <a:schemeClr val="accent2"/>
                </a:solidFill>
                <a:latin typeface="Arial Black" pitchFamily="34" charset="0"/>
              </a:rPr>
            </a:br>
            <a:endParaRPr lang="en-US" dirty="0">
              <a:solidFill>
                <a:schemeClr val="accent2"/>
              </a:solidFill>
              <a:latin typeface="Arial Black" pitchFamily="34"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Screenshot (7).png"/>
          <p:cNvPicPr>
            <a:picLocks noGrp="1" noChangeAspect="1"/>
          </p:cNvPicPr>
          <p:nvPr>
            <p:ph sz="half" idx="1"/>
          </p:nvPr>
        </p:nvPicPr>
        <p:blipFill>
          <a:blip r:embed="rId2" cstate="print"/>
          <a:stretch>
            <a:fillRect/>
          </a:stretch>
        </p:blipFill>
        <p:spPr>
          <a:xfrm>
            <a:off x="142844" y="1571612"/>
            <a:ext cx="4352956" cy="3308363"/>
          </a:xfrm>
          <a:prstGeom prst="rect">
            <a:avLst/>
          </a:prstGeom>
          <a:ln>
            <a:noFill/>
          </a:ln>
          <a:effectLst>
            <a:outerShdw blurRad="292100" dist="139700" dir="2700000" algn="tl" rotWithShape="0">
              <a:srgbClr val="333333">
                <a:alpha val="65000"/>
              </a:srgbClr>
            </a:outerShdw>
          </a:effectLst>
        </p:spPr>
      </p:pic>
      <p:pic>
        <p:nvPicPr>
          <p:cNvPr id="6" name="Content Placeholder 5" descr="Screenshot (8).png"/>
          <p:cNvPicPr>
            <a:picLocks noGrp="1" noChangeAspect="1"/>
          </p:cNvPicPr>
          <p:nvPr>
            <p:ph sz="half" idx="2"/>
          </p:nvPr>
        </p:nvPicPr>
        <p:blipFill>
          <a:blip r:embed="rId3" cstate="print"/>
          <a:stretch>
            <a:fillRect/>
          </a:stretch>
        </p:blipFill>
        <p:spPr>
          <a:xfrm>
            <a:off x="4648200" y="1571612"/>
            <a:ext cx="4281518" cy="3308363"/>
          </a:xfrm>
          <a:prstGeom prst="rect">
            <a:avLst/>
          </a:prstGeom>
          <a:ln>
            <a:noFill/>
          </a:ln>
          <a:effectLst>
            <a:outerShdw blurRad="292100" dist="139700" dir="2700000" algn="tl" rotWithShape="0">
              <a:srgbClr val="333333">
                <a:alpha val="65000"/>
              </a:srgbClr>
            </a:outerShdw>
          </a:effectLst>
        </p:spPr>
      </p:pic>
      <p:sp>
        <p:nvSpPr>
          <p:cNvPr id="4" name="Title 3"/>
          <p:cNvSpPr>
            <a:spLocks noGrp="1"/>
          </p:cNvSpPr>
          <p:nvPr>
            <p:ph type="title"/>
          </p:nvPr>
        </p:nvSpPr>
        <p:spPr>
          <a:xfrm>
            <a:off x="500034" y="500042"/>
            <a:ext cx="8229600" cy="725470"/>
          </a:xfrm>
        </p:spPr>
        <p:txBody>
          <a:bodyPr>
            <a:normAutofit fontScale="90000"/>
          </a:bodyPr>
          <a:lstStyle/>
          <a:p>
            <a:r>
              <a:rPr lang="en-US" sz="2700" dirty="0" smtClean="0">
                <a:solidFill>
                  <a:schemeClr val="accent2"/>
                </a:solidFill>
                <a:latin typeface="Arial Black" pitchFamily="34" charset="0"/>
              </a:rPr>
              <a:t>Creation Of Fields For The Department </a:t>
            </a:r>
            <a:r>
              <a:rPr lang="en-US" sz="2700" dirty="0" smtClean="0">
                <a:solidFill>
                  <a:schemeClr val="accent2"/>
                </a:solidFill>
                <a:latin typeface="Arial Black" pitchFamily="34" charset="0"/>
              </a:rPr>
              <a:t>Object</a:t>
            </a:r>
            <a:r>
              <a:rPr lang="en-US" dirty="0" smtClean="0">
                <a:solidFill>
                  <a:schemeClr val="accent2"/>
                </a:solidFill>
              </a:rPr>
              <a:t/>
            </a:r>
            <a:br>
              <a:rPr lang="en-US" dirty="0" smtClean="0">
                <a:solidFill>
                  <a:schemeClr val="accent2"/>
                </a:solidFill>
              </a:rPr>
            </a:br>
            <a:endParaRPr lang="en-US" dirty="0">
              <a:solidFill>
                <a:schemeClr val="accent2"/>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sz="3100" dirty="0" smtClean="0">
                <a:solidFill>
                  <a:schemeClr val="accent2"/>
                </a:solidFill>
                <a:latin typeface="Arial Black" pitchFamily="34" charset="0"/>
              </a:rPr>
              <a:t>Lookup Relationship With Department</a:t>
            </a:r>
            <a:r>
              <a:rPr lang="en-US" dirty="0" smtClean="0"/>
              <a:t/>
            </a:r>
            <a:br>
              <a:rPr lang="en-US" dirty="0" smtClean="0"/>
            </a:br>
            <a:endParaRPr lang="en-US" dirty="0"/>
          </a:p>
        </p:txBody>
      </p:sp>
      <p:sp>
        <p:nvSpPr>
          <p:cNvPr id="3" name="Text Placeholder 2"/>
          <p:cNvSpPr>
            <a:spLocks noGrp="1"/>
          </p:cNvSpPr>
          <p:nvPr>
            <p:ph type="body" idx="1"/>
          </p:nvPr>
        </p:nvSpPr>
        <p:spPr/>
        <p:txBody>
          <a:bodyPr>
            <a:normAutofit fontScale="62500" lnSpcReduction="20000"/>
          </a:bodyPr>
          <a:lstStyle/>
          <a:p>
            <a:r>
              <a:rPr lang="en-US" b="1" dirty="0" smtClean="0">
                <a:solidFill>
                  <a:schemeClr val="tx1"/>
                </a:solidFill>
                <a:latin typeface="Arial Black" pitchFamily="34" charset="0"/>
              </a:rPr>
              <a:t>For Field Label, enter Department.</a:t>
            </a:r>
            <a:br>
              <a:rPr lang="en-US" b="1" dirty="0" smtClean="0">
                <a:solidFill>
                  <a:schemeClr val="tx1"/>
                </a:solidFill>
                <a:latin typeface="Arial Black" pitchFamily="34" charset="0"/>
              </a:rPr>
            </a:br>
            <a:r>
              <a:rPr lang="en-US" b="1" dirty="0" smtClean="0">
                <a:solidFill>
                  <a:schemeClr val="tx1"/>
                </a:solidFill>
                <a:latin typeface="Arial Black" pitchFamily="34" charset="0"/>
              </a:rPr>
              <a:t>Click Next, Next, Next and Save</a:t>
            </a:r>
            <a:endParaRPr lang="en-US" b="1" dirty="0">
              <a:solidFill>
                <a:schemeClr val="tx1"/>
              </a:solidFill>
              <a:latin typeface="Arial Black" pitchFamily="34" charset="0"/>
            </a:endParaRPr>
          </a:p>
        </p:txBody>
      </p:sp>
      <p:sp>
        <p:nvSpPr>
          <p:cNvPr id="4" name="Text Placeholder 3"/>
          <p:cNvSpPr>
            <a:spLocks noGrp="1"/>
          </p:cNvSpPr>
          <p:nvPr>
            <p:ph type="body" sz="half" idx="3"/>
          </p:nvPr>
        </p:nvSpPr>
        <p:spPr/>
        <p:txBody>
          <a:bodyPr>
            <a:noAutofit/>
          </a:bodyPr>
          <a:lstStyle/>
          <a:p>
            <a:r>
              <a:rPr lang="en-US" sz="1600" dirty="0" smtClean="0">
                <a:solidFill>
                  <a:schemeClr val="tx1"/>
                </a:solidFill>
                <a:latin typeface="Arial Black" pitchFamily="34" charset="0"/>
              </a:rPr>
              <a:t>For Field Label, enter Expense.</a:t>
            </a:r>
            <a:br>
              <a:rPr lang="en-US" sz="1600" dirty="0" smtClean="0">
                <a:solidFill>
                  <a:schemeClr val="tx1"/>
                </a:solidFill>
                <a:latin typeface="Arial Black" pitchFamily="34" charset="0"/>
              </a:rPr>
            </a:br>
            <a:r>
              <a:rPr lang="en-US" sz="1600" dirty="0" smtClean="0">
                <a:solidFill>
                  <a:schemeClr val="tx1"/>
                </a:solidFill>
                <a:latin typeface="Arial Black" pitchFamily="34" charset="0"/>
              </a:rPr>
              <a:t>Click Next, Next, Next and Save.</a:t>
            </a:r>
            <a:endParaRPr lang="en-US" sz="1600" dirty="0">
              <a:solidFill>
                <a:schemeClr val="tx1"/>
              </a:solidFill>
              <a:latin typeface="Arial Black" pitchFamily="34" charset="0"/>
            </a:endParaRPr>
          </a:p>
        </p:txBody>
      </p:sp>
      <p:pic>
        <p:nvPicPr>
          <p:cNvPr id="7" name="Content Placeholder 6" descr="Screenshot (9).png"/>
          <p:cNvPicPr>
            <a:picLocks noGrp="1" noChangeAspect="1"/>
          </p:cNvPicPr>
          <p:nvPr>
            <p:ph sz="quarter" idx="2"/>
          </p:nvPr>
        </p:nvPicPr>
        <p:blipFill>
          <a:blip r:embed="rId2" cstate="print"/>
          <a:stretch>
            <a:fillRect/>
          </a:stretch>
        </p:blipFill>
        <p:spPr>
          <a:xfrm>
            <a:off x="142844" y="1500174"/>
            <a:ext cx="4429156" cy="3143272"/>
          </a:xfrm>
          <a:prstGeom prst="rect">
            <a:avLst/>
          </a:prstGeom>
          <a:ln>
            <a:noFill/>
          </a:ln>
          <a:effectLst>
            <a:outerShdw blurRad="292100" dist="139700" dir="2700000" algn="tl" rotWithShape="0">
              <a:srgbClr val="333333">
                <a:alpha val="65000"/>
              </a:srgbClr>
            </a:outerShdw>
          </a:effectLst>
        </p:spPr>
      </p:pic>
      <p:pic>
        <p:nvPicPr>
          <p:cNvPr id="8" name="Content Placeholder 7" descr="Screenshot (10).png"/>
          <p:cNvPicPr>
            <a:picLocks noGrp="1" noChangeAspect="1"/>
          </p:cNvPicPr>
          <p:nvPr>
            <p:ph sz="quarter" idx="4"/>
          </p:nvPr>
        </p:nvPicPr>
        <p:blipFill>
          <a:blip r:embed="rId3" cstate="print"/>
          <a:stretch>
            <a:fillRect/>
          </a:stretch>
        </p:blipFill>
        <p:spPr>
          <a:xfrm>
            <a:off x="4645025" y="1500174"/>
            <a:ext cx="4356131" cy="3143272"/>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oncourse">
  <a:themeElements>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Concourse">
      <a:maj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ajorFont>
      <a:min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65000"/>
                <a:satMod val="300000"/>
              </a:schemeClr>
            </a:gs>
          </a:gsLst>
          <a:path path="circle">
            <a:fillToRect l="95000" t="-106500" r="5000" b="206500"/>
          </a:path>
        </a:gradFill>
        <a:blipFill>
          <a:blip xmlns:r="http://schemas.openxmlformats.org/officeDocument/2006/relationships" r:embed="rId1">
            <a:duotone>
              <a:schemeClr val="phClr">
                <a:shade val="60000"/>
                <a:satMod val="110000"/>
              </a:schemeClr>
              <a:schemeClr val="phClr">
                <a:tint val="95000"/>
              </a:schemeClr>
            </a:duotone>
          </a:blip>
          <a:tile tx="0" ty="0" sx="50000" sy="5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Concourse</Template>
  <TotalTime>714</TotalTime>
  <Words>652</Words>
  <Application>Microsoft Office PowerPoint</Application>
  <PresentationFormat>On-screen Show (4:3)</PresentationFormat>
  <Paragraphs>158</Paragraphs>
  <Slides>29</Slides>
  <Notes>0</Notes>
  <HiddenSlides>0</HiddenSlides>
  <MMClips>0</MMClips>
  <ScaleCrop>false</ScaleCrop>
  <HeadingPairs>
    <vt:vector size="4" baseType="variant">
      <vt:variant>
        <vt:lpstr>Theme</vt:lpstr>
      </vt:variant>
      <vt:variant>
        <vt:i4>1</vt:i4>
      </vt:variant>
      <vt:variant>
        <vt:lpstr>Slide Titles</vt:lpstr>
      </vt:variant>
      <vt:variant>
        <vt:i4>29</vt:i4>
      </vt:variant>
    </vt:vector>
  </HeadingPairs>
  <TitlesOfParts>
    <vt:vector size="30" baseType="lpstr">
      <vt:lpstr>Concourse</vt:lpstr>
      <vt:lpstr>Build An Employee Travel Approval Application For Corporates (Admin) </vt:lpstr>
      <vt:lpstr>1.Introduction :      1.1 Overview         Corporate travel is an integral part of the business world, as companies need to travel to meet clients, attend conferences and meetings, and explore new markets. However, managing employee travel can be a cumbersome task for the HR and travel departments. That's why many corporates have started using employee travel approval applications to streamline the process. </vt:lpstr>
      <vt:lpstr>2.Literature Survey :     2.1 Existing Problem        When the Salesforce environment isn't managed properly, over time the system becomes clogged with inaccurate, non-critical, and outdated data.</vt:lpstr>
      <vt:lpstr>3.Theoritical Analysis :      3.1 Block Diagram        For this Travel Approval we need to create 5 objects   Department, Employee Detail, Expense, Expense Items, and Travel Approval..   1. Click on the gear icon and then select Setup.  2. Click on the object manager tab just beside the home tab.  3. After the above steps, have a look on the extreme right you will find a Create Dropdown click on that and select Custom Object.  4. On the Custom Object Definition page, create the object as follows:  5. Label: Department  6. Plural Label: Departments  7. Record Name: Department Name  8. Check the Allow Reports checkbox  9.    Check the Allow Search checkbox  10.   Click Save.          </vt:lpstr>
      <vt:lpstr>3.2 Hardware / Software Designing  In the same way create 4 more objects Employee Detail, Expense, Expense Items, and Travel Approval</vt:lpstr>
      <vt:lpstr>Custom Tab Creation  Now create a custom tab. Click the Home tab. </vt:lpstr>
      <vt:lpstr>Create Travel Approval App </vt:lpstr>
      <vt:lpstr>Creation Of Fields For The Department Object </vt:lpstr>
      <vt:lpstr>Lookup Relationship With Department </vt:lpstr>
      <vt:lpstr>Roll Up Summary Fields On Expense Object  </vt:lpstr>
      <vt:lpstr>Pick List Field Let’s create a Pick-List field</vt:lpstr>
      <vt:lpstr>Data Import </vt:lpstr>
      <vt:lpstr>Creating A User In Salesforce</vt:lpstr>
      <vt:lpstr>Customize Travel Approval Object Page Layout </vt:lpstr>
      <vt:lpstr>Create Validation Rule </vt:lpstr>
      <vt:lpstr>Create Formulae Fields </vt:lpstr>
      <vt:lpstr>Create Record </vt:lpstr>
      <vt:lpstr>View Record </vt:lpstr>
      <vt:lpstr>Delete Record Department record delete process</vt:lpstr>
      <vt:lpstr>Create Report </vt:lpstr>
      <vt:lpstr>View Report  Travel Approval Report and see records</vt:lpstr>
      <vt:lpstr>Create Dashboard </vt:lpstr>
      <vt:lpstr>View Dashboard Travel Approval and see graph view of records </vt:lpstr>
      <vt:lpstr>4.Result</vt:lpstr>
      <vt:lpstr>5.Advantages :</vt:lpstr>
      <vt:lpstr> Disadvantages :</vt:lpstr>
      <vt:lpstr>6.Applications :</vt:lpstr>
      <vt:lpstr>7.Conclusion :</vt:lpstr>
      <vt:lpstr>8.Future Scope :</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DELL</dc:creator>
  <cp:lastModifiedBy>DELL</cp:lastModifiedBy>
  <cp:revision>49</cp:revision>
  <dcterms:created xsi:type="dcterms:W3CDTF">2023-08-03T18:16:15Z</dcterms:created>
  <dcterms:modified xsi:type="dcterms:W3CDTF">2023-08-05T03:36:54Z</dcterms:modified>
</cp:coreProperties>
</file>